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1" r:id="rId12"/>
    <p:sldId id="282" r:id="rId13"/>
  </p:sldIdLst>
  <p:sldSz cx="12193588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érard champion" initials="gc" lastIdx="1" clrIdx="0">
    <p:extLst>
      <p:ext uri="{19B8F6BF-5375-455C-9EA6-DF929625EA0E}">
        <p15:presenceInfo xmlns:p15="http://schemas.microsoft.com/office/powerpoint/2012/main" userId="13ac17eb4e657f3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3EA8778-FC2C-41F4-A1B9-C8EE6A03CCB3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69528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75D4FC06-A005-4367-8677-BF3EE32AD5A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147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242DFA0-1D57-45B9-A2AE-4BE657C77876}" type="slidenum">
              <a:t>1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817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3B48BE8-9E2A-4934-82C3-BE1376022D0E}" type="slidenum">
              <a:t>10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72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3B48BE8-9E2A-4934-82C3-BE1376022D0E}" type="slidenum">
              <a:t>11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292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3B48BE8-9E2A-4934-82C3-BE1376022D0E}" type="slidenum">
              <a:t>12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285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3B48BE8-9E2A-4934-82C3-BE1376022D0E}" type="slidenum">
              <a:t>2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935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3B48BE8-9E2A-4934-82C3-BE1376022D0E}" type="slidenum">
              <a:t>3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862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3B48BE8-9E2A-4934-82C3-BE1376022D0E}" type="slidenum">
              <a:t>4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814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3B48BE8-9E2A-4934-82C3-BE1376022D0E}" type="slidenum">
              <a:t>5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777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3B48BE8-9E2A-4934-82C3-BE1376022D0E}" type="slidenum">
              <a:t>6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763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3B48BE8-9E2A-4934-82C3-BE1376022D0E}" type="slidenum">
              <a:t>7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286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3B48BE8-9E2A-4934-82C3-BE1376022D0E}" type="slidenum">
              <a:t>8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638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3B48BE8-9E2A-4934-82C3-BE1376022D0E}" type="slidenum">
              <a:t>9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39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55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55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52C3CD8-99EA-4FDF-819B-FB62B2EB73F8}" type="datetime1">
              <a:rPr lang="fr-FR" smtClean="0"/>
              <a:pPr lvl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4B32CA-060D-487B-B4AE-3E40BB16A90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92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52C3CD8-99EA-4FDF-819B-FB62B2EB73F8}" type="datetime1">
              <a:rPr lang="fr-FR" smtClean="0"/>
              <a:pPr lvl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3D7A6B-214E-4ED3-8813-A4A615E3710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3050"/>
            <a:ext cx="2743200" cy="58578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3050"/>
            <a:ext cx="8077200" cy="58578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52C3CD8-99EA-4FDF-819B-FB62B2EB73F8}" type="datetime1">
              <a:rPr lang="fr-FR" smtClean="0"/>
              <a:pPr lvl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BCB3AA-03BD-4430-96C1-C03007383E0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7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52C3CD8-99EA-4FDF-819B-FB62B2EB73F8}" type="datetime1">
              <a:rPr lang="fr-FR" smtClean="0"/>
              <a:pPr lvl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73FF05-D74C-4BE4-8BE3-3BE76F7B64C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96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718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718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52C3CD8-99EA-4FDF-819B-FB62B2EB73F8}" type="datetime1">
              <a:rPr lang="fr-FR" smtClean="0"/>
              <a:pPr lvl="0"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AEDF4C-AA73-4A0F-AB9D-21956D5F059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65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10200" cy="45259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604963"/>
            <a:ext cx="5410200" cy="45259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52C3CD8-99EA-4FDF-819B-FB62B2EB73F8}" type="datetime1">
              <a:rPr lang="fr-FR" smtClean="0"/>
              <a:pPr lvl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3A2AEE-2DD5-4383-97EA-113173FC030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66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7187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3788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3788" y="2505075"/>
            <a:ext cx="51831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52C3CD8-99EA-4FDF-819B-FB62B2EB73F8}" type="datetime1">
              <a:rPr lang="fr-FR" smtClean="0"/>
              <a:pPr lvl="0"/>
              <a:t>14/01/2019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FF7073-8B33-4106-A84A-9DD77D5374F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46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52C3CD8-99EA-4FDF-819B-FB62B2EB73F8}" type="datetime1">
              <a:rPr lang="fr-FR" smtClean="0"/>
              <a:pPr lvl="0"/>
              <a:t>14/01/2019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307B00-AD8A-48F5-B517-3E2DEAB7E1C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0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52C3CD8-99EA-4FDF-819B-FB62B2EB73F8}" type="datetime1">
              <a:rPr lang="fr-FR" smtClean="0"/>
              <a:pPr lvl="0"/>
              <a:t>14/01/2019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86CD9F-F46C-4EFD-990A-DA93D219085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04642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52C3CD8-99EA-4FDF-819B-FB62B2EB73F8}" type="datetime1">
              <a:rPr lang="fr-FR" smtClean="0"/>
              <a:pPr lvl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09FF5D-291A-4D10-A6AB-D91D7A2D19C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10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52C3CD8-99EA-4FDF-819B-FB62B2EB73F8}" type="datetime1">
              <a:rPr lang="fr-FR" smtClean="0"/>
              <a:pPr lvl="0"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AC8522-4225-44D7-8162-AC988BC6F28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63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0000">
              <a:schemeClr val="accent1">
                <a:lumMod val="45000"/>
                <a:lumOff val="55000"/>
              </a:schemeClr>
            </a:gs>
            <a:gs pos="40000">
              <a:schemeClr val="accent1">
                <a:lumMod val="45000"/>
                <a:lumOff val="55000"/>
              </a:schemeClr>
            </a:gs>
            <a:gs pos="60000">
              <a:schemeClr val="accent1">
                <a:lumMod val="30000"/>
                <a:lumOff val="70000"/>
                <a:alpha val="78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0" y="228600"/>
            <a:ext cx="2851559" cy="6638400"/>
            <a:chOff x="0" y="228600"/>
            <a:chExt cx="2851559" cy="6638400"/>
          </a:xfrm>
        </p:grpSpPr>
        <p:sp>
          <p:nvSpPr>
            <p:cNvPr id="3" name="Freeform 11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>
                <a:gd name="f0" fmla="val 0"/>
                <a:gd name="f1" fmla="val 22"/>
                <a:gd name="f2" fmla="val 136"/>
                <a:gd name="f3" fmla="val 20"/>
                <a:gd name="f4" fmla="val 117"/>
                <a:gd name="f5" fmla="val 19"/>
                <a:gd name="f6" fmla="val 99"/>
                <a:gd name="f7" fmla="val 17"/>
                <a:gd name="f8" fmla="val 80"/>
                <a:gd name="f9" fmla="val 11"/>
                <a:gd name="f10" fmla="val 54"/>
                <a:gd name="f11" fmla="val 6"/>
                <a:gd name="f12" fmla="val 27"/>
                <a:gd name="f13" fmla="val 35"/>
                <a:gd name="f14" fmla="val 64"/>
                <a:gd name="f15" fmla="val 13"/>
                <a:gd name="f16" fmla="val 94"/>
                <a:gd name="f17" fmla="val 124"/>
                <a:gd name="f18" fmla="val 128"/>
                <a:gd name="f19" fmla="val 21"/>
                <a:gd name="f20" fmla="val 13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2" h="136">
                  <a:moveTo>
                    <a:pt x="f1" y="f2"/>
                  </a:moveTo>
                  <a:cubicBezTo>
                    <a:pt x="f3" y="f4"/>
                    <a:pt x="f5" y="f6"/>
                    <a:pt x="f7" y="f8"/>
                  </a:cubicBezTo>
                  <a:cubicBezTo>
                    <a:pt x="f9" y="f10"/>
                    <a:pt x="f11" y="f12"/>
                    <a:pt x="f0" y="f0"/>
                  </a:cubicBezTo>
                  <a:cubicBezTo>
                    <a:pt x="f0" y="f13"/>
                    <a:pt x="f0" y="f13"/>
                    <a:pt x="f0" y="f13"/>
                  </a:cubicBezTo>
                  <a:cubicBezTo>
                    <a:pt x="f11" y="f14"/>
                    <a:pt x="f15" y="f16"/>
                    <a:pt x="f3" y="f17"/>
                  </a:cubicBezTo>
                  <a:cubicBezTo>
                    <a:pt x="f3" y="f18"/>
                    <a:pt x="f19" y="f20"/>
                    <a:pt x="f1" y="f2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4" name="Freeform 12"/>
            <p:cNvSpPr/>
            <p:nvPr/>
          </p:nvSpPr>
          <p:spPr>
            <a:xfrm>
              <a:off x="128520" y="3156479"/>
              <a:ext cx="646200" cy="2322000"/>
            </a:xfrm>
            <a:custGeom>
              <a:avLst/>
              <a:gdLst>
                <a:gd name="f0" fmla="val 0"/>
                <a:gd name="f1" fmla="val 140"/>
                <a:gd name="f2" fmla="val 504"/>
                <a:gd name="f3" fmla="val 86"/>
                <a:gd name="f4" fmla="val 350"/>
                <a:gd name="f5" fmla="val 103"/>
                <a:gd name="f6" fmla="val 402"/>
                <a:gd name="f7" fmla="val 120"/>
                <a:gd name="f8" fmla="val 453"/>
                <a:gd name="f9" fmla="val 139"/>
                <a:gd name="f10" fmla="val 495"/>
                <a:gd name="f11" fmla="val 487"/>
                <a:gd name="f12" fmla="val 478"/>
                <a:gd name="f13" fmla="val 124"/>
                <a:gd name="f14" fmla="val 435"/>
                <a:gd name="f15" fmla="val 109"/>
                <a:gd name="f16" fmla="val 391"/>
                <a:gd name="f17" fmla="val 95"/>
                <a:gd name="f18" fmla="val 347"/>
                <a:gd name="f19" fmla="val 58"/>
                <a:gd name="f20" fmla="val 233"/>
                <a:gd name="f21" fmla="val 27"/>
                <a:gd name="f22" fmla="val 117"/>
                <a:gd name="f23" fmla="val 2"/>
                <a:gd name="f24" fmla="val 20"/>
                <a:gd name="f25" fmla="val 4"/>
                <a:gd name="f26" fmla="val 41"/>
                <a:gd name="f27" fmla="val 6"/>
                <a:gd name="f28" fmla="val 61"/>
                <a:gd name="f29" fmla="val 30"/>
                <a:gd name="f30" fmla="val 158"/>
                <a:gd name="f31" fmla="val 56"/>
                <a:gd name="f32" fmla="val 25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0" h="504">
                  <a:moveTo>
                    <a:pt x="f3" y="f4"/>
                  </a:moveTo>
                  <a:cubicBezTo>
                    <a:pt x="f5" y="f6"/>
                    <a:pt x="f7" y="f8"/>
                    <a:pt x="f9" y="f2"/>
                  </a:cubicBezTo>
                  <a:cubicBezTo>
                    <a:pt x="f9" y="f10"/>
                    <a:pt x="f9" y="f11"/>
                    <a:pt x="f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0" y="f0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3" y="f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5" name="Freeform 13"/>
            <p:cNvSpPr/>
            <p:nvPr/>
          </p:nvSpPr>
          <p:spPr>
            <a:xfrm>
              <a:off x="807120" y="5447159"/>
              <a:ext cx="609120" cy="1419840"/>
            </a:xfrm>
            <a:custGeom>
              <a:avLst/>
              <a:gdLst>
                <a:gd name="f0" fmla="val 0"/>
                <a:gd name="f1" fmla="val 132"/>
                <a:gd name="f2" fmla="val 308"/>
                <a:gd name="f3" fmla="val 8"/>
                <a:gd name="f4" fmla="val 22"/>
                <a:gd name="f5" fmla="val 5"/>
                <a:gd name="f6" fmla="val 15"/>
                <a:gd name="f7" fmla="val 2"/>
                <a:gd name="f8" fmla="val 10"/>
                <a:gd name="f9" fmla="val 19"/>
                <a:gd name="f10" fmla="val 29"/>
                <a:gd name="f11" fmla="val 21"/>
                <a:gd name="f12" fmla="val 85"/>
                <a:gd name="f13" fmla="val 44"/>
                <a:gd name="f14" fmla="val 140"/>
                <a:gd name="f15" fmla="val 68"/>
                <a:gd name="f16" fmla="val 194"/>
                <a:gd name="f17" fmla="val 232"/>
                <a:gd name="f18" fmla="val 104"/>
                <a:gd name="f19" fmla="val 270"/>
                <a:gd name="f20" fmla="val 123"/>
                <a:gd name="f21" fmla="val 113"/>
                <a:gd name="f22" fmla="val 269"/>
                <a:gd name="f23" fmla="val 94"/>
                <a:gd name="f24" fmla="val 230"/>
                <a:gd name="f25" fmla="val 77"/>
                <a:gd name="f26" fmla="val 190"/>
                <a:gd name="f27" fmla="val 52"/>
                <a:gd name="f28" fmla="val 135"/>
                <a:gd name="f29" fmla="val 7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32" h="308">
                  <a:moveTo>
                    <a:pt x="f3" y="f4"/>
                  </a:moveTo>
                  <a:cubicBezTo>
                    <a:pt x="f5" y="f6"/>
                    <a:pt x="f7" y="f3"/>
                    <a:pt x="f0" y="f0"/>
                  </a:cubicBezTo>
                  <a:cubicBezTo>
                    <a:pt x="f0" y="f8"/>
                    <a:pt x="f0" y="f9"/>
                    <a:pt x="f0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2" y="f17"/>
                    <a:pt x="f18" y="f19"/>
                    <a:pt x="f20" y="f2"/>
                  </a:cubicBezTo>
                  <a:cubicBezTo>
                    <a:pt x="f1" y="f2"/>
                    <a:pt x="f1" y="f2"/>
                    <a:pt x="f1" y="f2"/>
                  </a:cubicBezTo>
                  <a:cubicBezTo>
                    <a:pt x="f21" y="f22"/>
                    <a:pt x="f23" y="f24"/>
                    <a:pt x="f25" y="f26"/>
                  </a:cubicBezTo>
                  <a:cubicBezTo>
                    <a:pt x="f27" y="f28"/>
                    <a:pt x="f10" y="f29"/>
                    <a:pt x="f3" y="f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6" name="Freeform 14"/>
            <p:cNvSpPr/>
            <p:nvPr/>
          </p:nvSpPr>
          <p:spPr>
            <a:xfrm>
              <a:off x="959760" y="6503760"/>
              <a:ext cx="171000" cy="363239"/>
            </a:xfrm>
            <a:custGeom>
              <a:avLst/>
              <a:gdLst>
                <a:gd name="f0" fmla="val 0"/>
                <a:gd name="f1" fmla="val 37"/>
                <a:gd name="f2" fmla="val 79"/>
                <a:gd name="f3" fmla="val 28"/>
                <a:gd name="f4" fmla="val 24"/>
                <a:gd name="f5" fmla="val 53"/>
                <a:gd name="f6" fmla="val 12"/>
                <a:gd name="f7" fmla="val 27"/>
                <a:gd name="f8" fmla="val 8"/>
                <a:gd name="f9" fmla="val 1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7" h="79">
                  <a:moveTo>
                    <a:pt x="f3" y="f2"/>
                  </a:moveTo>
                  <a:cubicBezTo>
                    <a:pt x="f1" y="f2"/>
                    <a:pt x="f1" y="f2"/>
                    <a:pt x="f1" y="f2"/>
                  </a:cubicBezTo>
                  <a:cubicBezTo>
                    <a:pt x="f4" y="f5"/>
                    <a:pt x="f6" y="f7"/>
                    <a:pt x="f0" y="f0"/>
                  </a:cubicBezTo>
                  <a:cubicBezTo>
                    <a:pt x="f8" y="f7"/>
                    <a:pt x="f9" y="f5"/>
                    <a:pt x="f3" y="f2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7" name="Freeform 15"/>
            <p:cNvSpPr/>
            <p:nvPr/>
          </p:nvSpPr>
          <p:spPr>
            <a:xfrm>
              <a:off x="100800" y="3201120"/>
              <a:ext cx="821520" cy="3328199"/>
            </a:xfrm>
            <a:custGeom>
              <a:avLst/>
              <a:gdLst>
                <a:gd name="f0" fmla="val 0"/>
                <a:gd name="f1" fmla="val 178"/>
                <a:gd name="f2" fmla="val 722"/>
                <a:gd name="f3" fmla="val 162"/>
                <a:gd name="f4" fmla="val 660"/>
                <a:gd name="f5" fmla="val 145"/>
                <a:gd name="f6" fmla="val 618"/>
                <a:gd name="f7" fmla="val 130"/>
                <a:gd name="f8" fmla="val 576"/>
                <a:gd name="f9" fmla="val 116"/>
                <a:gd name="f10" fmla="val 534"/>
                <a:gd name="f11" fmla="val 84"/>
                <a:gd name="f12" fmla="val 437"/>
                <a:gd name="f13" fmla="val 59"/>
                <a:gd name="f14" fmla="val 337"/>
                <a:gd name="f15" fmla="val 40"/>
                <a:gd name="f16" fmla="val 236"/>
                <a:gd name="f17" fmla="val 29"/>
                <a:gd name="f18" fmla="val 175"/>
                <a:gd name="f19" fmla="val 20"/>
                <a:gd name="f20" fmla="val 113"/>
                <a:gd name="f21" fmla="val 12"/>
                <a:gd name="f22" fmla="val 51"/>
                <a:gd name="f23" fmla="val 8"/>
                <a:gd name="f24" fmla="val 34"/>
                <a:gd name="f25" fmla="val 4"/>
                <a:gd name="f26" fmla="val 17"/>
                <a:gd name="f27" fmla="val 79"/>
                <a:gd name="f28" fmla="val 19"/>
                <a:gd name="f29" fmla="val 159"/>
                <a:gd name="f30" fmla="val 33"/>
                <a:gd name="f31" fmla="val 237"/>
                <a:gd name="f32" fmla="val 339"/>
                <a:gd name="f33" fmla="val 76"/>
                <a:gd name="f34" fmla="val 439"/>
                <a:gd name="f35" fmla="val 107"/>
                <a:gd name="f36" fmla="val 537"/>
                <a:gd name="f37" fmla="val 123"/>
                <a:gd name="f38" fmla="val 586"/>
                <a:gd name="f39" fmla="val 141"/>
                <a:gd name="f40" fmla="val 634"/>
                <a:gd name="f41" fmla="val 160"/>
                <a:gd name="f42" fmla="val 681"/>
                <a:gd name="f43" fmla="val 166"/>
                <a:gd name="f44" fmla="val 695"/>
                <a:gd name="f45" fmla="val 172"/>
                <a:gd name="f46" fmla="val 708"/>
                <a:gd name="f47" fmla="val 176"/>
                <a:gd name="f48" fmla="val 717"/>
                <a:gd name="f49" fmla="val 713"/>
                <a:gd name="f50" fmla="val 174"/>
                <a:gd name="f51" fmla="val 169"/>
                <a:gd name="f52" fmla="val 692"/>
                <a:gd name="f53" fmla="val 165"/>
                <a:gd name="f54" fmla="val 67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78" h="722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0" y="f0"/>
                  </a:cubicBezTo>
                  <a:cubicBezTo>
                    <a:pt x="f23" y="f27"/>
                    <a:pt x="f28" y="f29"/>
                    <a:pt x="f30" y="f31"/>
                  </a:cubicBezTo>
                  <a:cubicBezTo>
                    <a:pt x="f22" y="f32"/>
                    <a:pt x="f33" y="f34"/>
                    <a:pt x="f35" y="f36"/>
                  </a:cubicBezTo>
                  <a:cubicBezTo>
                    <a:pt x="f37" y="f38"/>
                    <a:pt x="f39" y="f40"/>
                    <a:pt x="f41" y="f42"/>
                  </a:cubicBezTo>
                  <a:cubicBezTo>
                    <a:pt x="f43" y="f44"/>
                    <a:pt x="f45" y="f46"/>
                    <a:pt x="f1" y="f2"/>
                  </a:cubicBezTo>
                  <a:cubicBezTo>
                    <a:pt x="f47" y="f48"/>
                    <a:pt x="f18" y="f49"/>
                    <a:pt x="f50" y="f46"/>
                  </a:cubicBezTo>
                  <a:cubicBezTo>
                    <a:pt x="f51" y="f52"/>
                    <a:pt x="f53" y="f54"/>
                    <a:pt x="f3" y="f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8" name="Freeform 16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>
                <a:gd name="f0" fmla="val 0"/>
                <a:gd name="f1" fmla="val 23"/>
                <a:gd name="f2" fmla="val 635"/>
                <a:gd name="f3" fmla="val 11"/>
                <a:gd name="f4" fmla="val 577"/>
                <a:gd name="f5" fmla="val 12"/>
                <a:gd name="f6" fmla="val 581"/>
                <a:gd name="f7" fmla="val 585"/>
                <a:gd name="f8" fmla="val 589"/>
                <a:gd name="f9" fmla="val 15"/>
                <a:gd name="f10" fmla="val 603"/>
                <a:gd name="f11" fmla="val 19"/>
                <a:gd name="f12" fmla="val 617"/>
                <a:gd name="f13" fmla="val 22"/>
                <a:gd name="f14" fmla="val 632"/>
                <a:gd name="f15" fmla="val 633"/>
                <a:gd name="f16" fmla="val 634"/>
                <a:gd name="f17" fmla="val 21"/>
                <a:gd name="f18" fmla="val 615"/>
                <a:gd name="f19" fmla="val 596"/>
                <a:gd name="f20" fmla="val 17"/>
                <a:gd name="f21" fmla="val 576"/>
                <a:gd name="f22" fmla="val 9"/>
                <a:gd name="f23" fmla="val 474"/>
                <a:gd name="f24" fmla="val 5"/>
                <a:gd name="f25" fmla="val 372"/>
                <a:gd name="f26" fmla="val 269"/>
                <a:gd name="f27" fmla="val 6"/>
                <a:gd name="f28" fmla="val 179"/>
                <a:gd name="f29" fmla="val 90"/>
                <a:gd name="f30" fmla="val 89"/>
                <a:gd name="f31" fmla="val 2"/>
                <a:gd name="f32" fmla="val 1"/>
                <a:gd name="f33" fmla="val 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3" h="635">
                  <a:moveTo>
                    <a:pt x="f3" y="f4"/>
                  </a:moveTo>
                  <a:cubicBezTo>
                    <a:pt x="f5" y="f6"/>
                    <a:pt x="f5" y="f7"/>
                    <a:pt x="f5" y="f8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3" y="f15"/>
                    <a:pt x="f13" y="f16"/>
                    <a:pt x="f1" y="f2"/>
                  </a:cubicBezTo>
                  <a:cubicBezTo>
                    <a:pt x="f17" y="f18"/>
                    <a:pt x="f11" y="f19"/>
                    <a:pt x="f20" y="f21"/>
                  </a:cubicBezTo>
                  <a:cubicBezTo>
                    <a:pt x="f22" y="f23"/>
                    <a:pt x="f24" y="f25"/>
                    <a:pt x="f24" y="f26"/>
                  </a:cubicBezTo>
                  <a:cubicBezTo>
                    <a:pt x="f27" y="f28"/>
                    <a:pt x="f22" y="f29"/>
                    <a:pt x="f9" y="f0"/>
                  </a:cubicBezTo>
                  <a:cubicBezTo>
                    <a:pt x="f5" y="f0"/>
                    <a:pt x="f5" y="f0"/>
                    <a:pt x="f5" y="f0"/>
                  </a:cubicBezTo>
                  <a:cubicBezTo>
                    <a:pt x="f24" y="f30"/>
                    <a:pt x="f31" y="f28"/>
                    <a:pt x="f32" y="f26"/>
                  </a:cubicBezTo>
                  <a:cubicBezTo>
                    <a:pt x="f0" y="f25"/>
                    <a:pt x="f33" y="f23"/>
                    <a:pt x="f3" y="f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9" name="Freeform 17"/>
            <p:cNvSpPr/>
            <p:nvPr/>
          </p:nvSpPr>
          <p:spPr>
            <a:xfrm>
              <a:off x="78120" y="2944079"/>
              <a:ext cx="77760" cy="493560"/>
            </a:xfrm>
            <a:custGeom>
              <a:avLst/>
              <a:gdLst>
                <a:gd name="f0" fmla="val 0"/>
                <a:gd name="f1" fmla="val 17"/>
                <a:gd name="f2" fmla="val 107"/>
                <a:gd name="f3" fmla="val 2"/>
                <a:gd name="f4" fmla="val 19"/>
                <a:gd name="f5" fmla="val 3"/>
                <a:gd name="f6" fmla="val 37"/>
                <a:gd name="f7" fmla="val 5"/>
                <a:gd name="f8" fmla="val 56"/>
                <a:gd name="f9" fmla="val 9"/>
                <a:gd name="f10" fmla="val 73"/>
                <a:gd name="f11" fmla="val 13"/>
                <a:gd name="f12" fmla="val 90"/>
                <a:gd name="f13" fmla="val 15"/>
                <a:gd name="f14" fmla="val 87"/>
                <a:gd name="f15" fmla="val 66"/>
                <a:gd name="f16" fmla="val 11"/>
                <a:gd name="f17" fmla="val 46"/>
                <a:gd name="f18" fmla="val 10"/>
                <a:gd name="f19" fmla="val 45"/>
                <a:gd name="f20" fmla="val 44"/>
                <a:gd name="f21" fmla="val 43"/>
                <a:gd name="f22" fmla="val 7"/>
                <a:gd name="f23" fmla="val 28"/>
                <a:gd name="f24" fmla="val 1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7" h="107">
                  <a:moveTo>
                    <a:pt x="f0" y="f0"/>
                  </a:moveTo>
                  <a:cubicBezTo>
                    <a:pt x="f3" y="f4"/>
                    <a:pt x="f5" y="f6"/>
                    <a:pt x="f7" y="f8"/>
                  </a:cubicBezTo>
                  <a:cubicBezTo>
                    <a:pt x="f9" y="f10"/>
                    <a:pt x="f11" y="f12"/>
                    <a:pt x="f1" y="f2"/>
                  </a:cubicBezTo>
                  <a:cubicBezTo>
                    <a:pt x="f13" y="f14"/>
                    <a:pt x="f11" y="f15"/>
                    <a:pt x="f16" y="f17"/>
                  </a:cubicBezTo>
                  <a:cubicBezTo>
                    <a:pt x="f18" y="f19"/>
                    <a:pt x="f18" y="f20"/>
                    <a:pt x="f18" y="f21"/>
                  </a:cubicBezTo>
                  <a:cubicBezTo>
                    <a:pt x="f22" y="f23"/>
                    <a:pt x="f5" y="f24"/>
                    <a:pt x="f0" y="f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0" name="Freeform 18"/>
            <p:cNvSpPr/>
            <p:nvPr/>
          </p:nvSpPr>
          <p:spPr>
            <a:xfrm>
              <a:off x="769680" y="5478840"/>
              <a:ext cx="189720" cy="1024559"/>
            </a:xfrm>
            <a:custGeom>
              <a:avLst/>
              <a:gdLst>
                <a:gd name="f0" fmla="val 0"/>
                <a:gd name="f1" fmla="val 41"/>
                <a:gd name="f2" fmla="val 222"/>
                <a:gd name="f3" fmla="val 31"/>
                <a:gd name="f4" fmla="val 2"/>
                <a:gd name="f5" fmla="val 62"/>
                <a:gd name="f6" fmla="val 5"/>
                <a:gd name="f7" fmla="val 93"/>
                <a:gd name="f8" fmla="val 8"/>
                <a:gd name="f9" fmla="val 117"/>
                <a:gd name="f10" fmla="val 12"/>
                <a:gd name="f11" fmla="val 142"/>
                <a:gd name="f12" fmla="val 17"/>
                <a:gd name="f13" fmla="val 166"/>
                <a:gd name="f14" fmla="val 19"/>
                <a:gd name="f15" fmla="val 172"/>
                <a:gd name="f16" fmla="val 22"/>
                <a:gd name="f17" fmla="val 178"/>
                <a:gd name="f18" fmla="val 24"/>
                <a:gd name="f19" fmla="val 184"/>
                <a:gd name="f20" fmla="val 30"/>
                <a:gd name="f21" fmla="val 197"/>
                <a:gd name="f22" fmla="val 35"/>
                <a:gd name="f23" fmla="val 209"/>
                <a:gd name="f24" fmla="val 40"/>
                <a:gd name="f25" fmla="val 219"/>
                <a:gd name="f26" fmla="val 39"/>
                <a:gd name="f27" fmla="val 215"/>
                <a:gd name="f28" fmla="val 38"/>
                <a:gd name="f29" fmla="val 212"/>
                <a:gd name="f30" fmla="val 26"/>
                <a:gd name="f31" fmla="val 18"/>
                <a:gd name="f32" fmla="val 132"/>
                <a:gd name="f33" fmla="val 13"/>
                <a:gd name="f34" fmla="val 92"/>
                <a:gd name="f35" fmla="val 11"/>
                <a:gd name="f36" fmla="val 68"/>
                <a:gd name="f37" fmla="val 9"/>
                <a:gd name="f38" fmla="val 45"/>
                <a:gd name="f39" fmla="val 21"/>
                <a:gd name="f40" fmla="val 7"/>
                <a:gd name="f41" fmla="val 20"/>
                <a:gd name="f42" fmla="val 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1" h="222">
                  <a:moveTo>
                    <a:pt x="f0" y="f0"/>
                  </a:moveTo>
                  <a:cubicBezTo>
                    <a:pt x="f0" y="f3"/>
                    <a:pt x="f4" y="f5"/>
                    <a:pt x="f6" y="f7"/>
                  </a:cubicBezTo>
                  <a:cubicBezTo>
                    <a:pt x="f8" y="f9"/>
                    <a:pt x="f10" y="f11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1" y="f2"/>
                  </a:cubicBezTo>
                  <a:cubicBezTo>
                    <a:pt x="f24" y="f25"/>
                    <a:pt x="f26" y="f27"/>
                    <a:pt x="f28" y="f29"/>
                  </a:cubicBezTo>
                  <a:cubicBezTo>
                    <a:pt x="f30" y="f15"/>
                    <a:pt x="f31" y="f32"/>
                    <a:pt x="f33" y="f34"/>
                  </a:cubicBezTo>
                  <a:cubicBezTo>
                    <a:pt x="f35" y="f36"/>
                    <a:pt x="f37" y="f38"/>
                    <a:pt x="f8" y="f16"/>
                  </a:cubicBezTo>
                  <a:cubicBezTo>
                    <a:pt x="f8" y="f39"/>
                    <a:pt x="f40" y="f41"/>
                    <a:pt x="f40" y="f31"/>
                  </a:cubicBezTo>
                  <a:cubicBezTo>
                    <a:pt x="f6" y="f10"/>
                    <a:pt x="f4" y="f42"/>
                    <a:pt x="f0" y="f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1" name="Freeform 19"/>
            <p:cNvSpPr/>
            <p:nvPr/>
          </p:nvSpPr>
          <p:spPr>
            <a:xfrm>
              <a:off x="775440" y="1398960"/>
              <a:ext cx="2076119" cy="4047839"/>
            </a:xfrm>
            <a:custGeom>
              <a:avLst/>
              <a:gdLst>
                <a:gd name="f0" fmla="val 0"/>
                <a:gd name="f1" fmla="val 450"/>
                <a:gd name="f2" fmla="val 878"/>
                <a:gd name="f3" fmla="val 7"/>
                <a:gd name="f4" fmla="val 854"/>
                <a:gd name="f5" fmla="val 10"/>
                <a:gd name="f6" fmla="val 772"/>
                <a:gd name="f7" fmla="val 26"/>
                <a:gd name="f8" fmla="val 691"/>
                <a:gd name="f9" fmla="val 50"/>
                <a:gd name="f10" fmla="val 613"/>
                <a:gd name="f11" fmla="val 75"/>
                <a:gd name="f12" fmla="val 535"/>
                <a:gd name="f13" fmla="val 109"/>
                <a:gd name="f14" fmla="val 460"/>
                <a:gd name="f15" fmla="val 149"/>
                <a:gd name="f16" fmla="val 388"/>
                <a:gd name="f17" fmla="val 189"/>
                <a:gd name="f18" fmla="val 316"/>
                <a:gd name="f19" fmla="val 235"/>
                <a:gd name="f20" fmla="val 248"/>
                <a:gd name="f21" fmla="val 285"/>
                <a:gd name="f22" fmla="val 183"/>
                <a:gd name="f23" fmla="val 310"/>
                <a:gd name="f24" fmla="val 151"/>
                <a:gd name="f25" fmla="val 337"/>
                <a:gd name="f26" fmla="val 119"/>
                <a:gd name="f27" fmla="val 364"/>
                <a:gd name="f28" fmla="val 89"/>
                <a:gd name="f29" fmla="val 378"/>
                <a:gd name="f30" fmla="val 74"/>
                <a:gd name="f31" fmla="val 392"/>
                <a:gd name="f32" fmla="val 58"/>
                <a:gd name="f33" fmla="val 406"/>
                <a:gd name="f34" fmla="val 44"/>
                <a:gd name="f35" fmla="val 421"/>
                <a:gd name="f36" fmla="val 29"/>
                <a:gd name="f37" fmla="val 435"/>
                <a:gd name="f38" fmla="val 15"/>
                <a:gd name="f39" fmla="val 1"/>
                <a:gd name="f40" fmla="val 434"/>
                <a:gd name="f41" fmla="val 14"/>
                <a:gd name="f42" fmla="val 420"/>
                <a:gd name="f43" fmla="val 28"/>
                <a:gd name="f44" fmla="val 405"/>
                <a:gd name="f45" fmla="val 43"/>
                <a:gd name="f46" fmla="val 391"/>
                <a:gd name="f47" fmla="val 57"/>
                <a:gd name="f48" fmla="val 377"/>
                <a:gd name="f49" fmla="val 72"/>
                <a:gd name="f50" fmla="val 363"/>
                <a:gd name="f51" fmla="val 88"/>
                <a:gd name="f52" fmla="val 335"/>
                <a:gd name="f53" fmla="val 118"/>
                <a:gd name="f54" fmla="val 308"/>
                <a:gd name="f55" fmla="val 283"/>
                <a:gd name="f56" fmla="val 181"/>
                <a:gd name="f57" fmla="val 232"/>
                <a:gd name="f58" fmla="val 246"/>
                <a:gd name="f59" fmla="val 185"/>
                <a:gd name="f60" fmla="val 314"/>
                <a:gd name="f61" fmla="val 145"/>
                <a:gd name="f62" fmla="val 386"/>
                <a:gd name="f63" fmla="val 104"/>
                <a:gd name="f64" fmla="val 457"/>
                <a:gd name="f65" fmla="val 70"/>
                <a:gd name="f66" fmla="val 533"/>
                <a:gd name="f67" fmla="val 45"/>
                <a:gd name="f68" fmla="val 611"/>
                <a:gd name="f69" fmla="val 19"/>
                <a:gd name="f70" fmla="val 690"/>
                <a:gd name="f71" fmla="val 3"/>
                <a:gd name="f72" fmla="val 771"/>
                <a:gd name="f73" fmla="val 856"/>
                <a:gd name="f74" fmla="val 857"/>
                <a:gd name="f75" fmla="val 859"/>
                <a:gd name="f76" fmla="val 2"/>
                <a:gd name="f77" fmla="val 865"/>
                <a:gd name="f78" fmla="val 4"/>
                <a:gd name="f79" fmla="val 872"/>
                <a:gd name="f80" fmla="val 870"/>
                <a:gd name="f81" fmla="val 86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50" h="878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35" y="f36"/>
                    <a:pt x="f37" y="f38"/>
                    <a:pt x="f1" y="f39"/>
                  </a:cubicBezTo>
                  <a:cubicBezTo>
                    <a:pt x="f1" y="f0"/>
                    <a:pt x="f1" y="f0"/>
                    <a:pt x="f1" y="f0"/>
                  </a:cubicBezTo>
                  <a:cubicBezTo>
                    <a:pt x="f40" y="f41"/>
                    <a:pt x="f42" y="f43"/>
                    <a:pt x="f44" y="f45"/>
                  </a:cubicBezTo>
                  <a:cubicBezTo>
                    <a:pt x="f46" y="f47"/>
                    <a:pt x="f48" y="f49"/>
                    <a:pt x="f50" y="f51"/>
                  </a:cubicBezTo>
                  <a:cubicBezTo>
                    <a:pt x="f52" y="f53"/>
                    <a:pt x="f54" y="f15"/>
                    <a:pt x="f55" y="f56"/>
                  </a:cubicBezTo>
                  <a:cubicBezTo>
                    <a:pt x="f57" y="f58"/>
                    <a:pt x="f59" y="f60"/>
                    <a:pt x="f61" y="f62"/>
                  </a:cubicBezTo>
                  <a:cubicBezTo>
                    <a:pt x="f63" y="f64"/>
                    <a:pt x="f65" y="f66"/>
                    <a:pt x="f67" y="f68"/>
                  </a:cubicBezTo>
                  <a:cubicBezTo>
                    <a:pt x="f69" y="f70"/>
                    <a:pt x="f71" y="f72"/>
                    <a:pt x="f0" y="f4"/>
                  </a:cubicBezTo>
                  <a:cubicBezTo>
                    <a:pt x="f0" y="f73"/>
                    <a:pt x="f0" y="f74"/>
                    <a:pt x="f0" y="f75"/>
                  </a:cubicBezTo>
                  <a:cubicBezTo>
                    <a:pt x="f76" y="f77"/>
                    <a:pt x="f78" y="f79"/>
                    <a:pt x="f3" y="f2"/>
                  </a:cubicBezTo>
                  <a:cubicBezTo>
                    <a:pt x="f3" y="f80"/>
                    <a:pt x="f3" y="f81"/>
                    <a:pt x="f3" y="f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2" name="Freeform 20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>
                <a:gd name="f0" fmla="val 0"/>
                <a:gd name="f1" fmla="val 35"/>
                <a:gd name="f2" fmla="val 73"/>
                <a:gd name="f3" fmla="val 7"/>
                <a:gd name="f4" fmla="val 24"/>
                <a:gd name="f5" fmla="val 16"/>
                <a:gd name="f6" fmla="val 49"/>
                <a:gd name="f7" fmla="val 26"/>
                <a:gd name="f8" fmla="val 23"/>
                <a:gd name="f9" fmla="val 1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5" h="73">
                  <a:moveTo>
                    <a:pt x="f0" y="f0"/>
                  </a:moveTo>
                  <a:cubicBezTo>
                    <a:pt x="f3" y="f4"/>
                    <a:pt x="f5" y="f6"/>
                    <a:pt x="f7" y="f2"/>
                  </a:cubicBezTo>
                  <a:cubicBezTo>
                    <a:pt x="f1" y="f2"/>
                    <a:pt x="f1" y="f2"/>
                    <a:pt x="f1" y="f2"/>
                  </a:cubicBezTo>
                  <a:cubicBezTo>
                    <a:pt x="f8" y="f6"/>
                    <a:pt x="f9" y="f4"/>
                    <a:pt x="f0" y="f0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3" name="Freeform 21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>
                <a:gd name="f0" fmla="val 0"/>
                <a:gd name="f1" fmla="val 8"/>
                <a:gd name="f2" fmla="val 48"/>
                <a:gd name="f3" fmla="val 7"/>
                <a:gd name="f4" fmla="val 44"/>
                <a:gd name="f5" fmla="val 46"/>
                <a:gd name="f6" fmla="val 47"/>
                <a:gd name="f7" fmla="val 38"/>
                <a:gd name="f8" fmla="val 29"/>
                <a:gd name="f9" fmla="val 19"/>
                <a:gd name="f10" fmla="val 5"/>
                <a:gd name="f11" fmla="val 13"/>
                <a:gd name="f12" fmla="val 3"/>
                <a:gd name="f13" fmla="val 6"/>
                <a:gd name="f14" fmla="val 1"/>
                <a:gd name="f15" fmla="val 9"/>
                <a:gd name="f16" fmla="val 17"/>
                <a:gd name="f17" fmla="val 26"/>
                <a:gd name="f18" fmla="val 2"/>
                <a:gd name="f19" fmla="val 3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" h="48">
                  <a:moveTo>
                    <a:pt x="f3" y="f4"/>
                  </a:moveTo>
                  <a:cubicBezTo>
                    <a:pt x="f3" y="f5"/>
                    <a:pt x="f1" y="f6"/>
                    <a:pt x="f1" y="f2"/>
                  </a:cubicBezTo>
                  <a:cubicBezTo>
                    <a:pt x="f1" y="f7"/>
                    <a:pt x="f1" y="f8"/>
                    <a:pt x="f1" y="f9"/>
                  </a:cubicBezTo>
                  <a:cubicBezTo>
                    <a:pt x="f10" y="f11"/>
                    <a:pt x="f12" y="f13"/>
                    <a:pt x="f14" y="f0"/>
                  </a:cubicBezTo>
                  <a:cubicBezTo>
                    <a:pt x="f0" y="f15"/>
                    <a:pt x="f0" y="f16"/>
                    <a:pt x="f0" y="f17"/>
                  </a:cubicBezTo>
                  <a:cubicBezTo>
                    <a:pt x="f18" y="f19"/>
                    <a:pt x="f10" y="f7"/>
                    <a:pt x="f3" y="f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4" name="Freeform 22"/>
            <p:cNvSpPr/>
            <p:nvPr/>
          </p:nvSpPr>
          <p:spPr>
            <a:xfrm>
              <a:off x="849959" y="6244560"/>
              <a:ext cx="238320" cy="622080"/>
            </a:xfrm>
            <a:custGeom>
              <a:avLst/>
              <a:gdLst>
                <a:gd name="f0" fmla="val 0"/>
                <a:gd name="f1" fmla="val 52"/>
                <a:gd name="f2" fmla="val 135"/>
                <a:gd name="f3" fmla="val 7"/>
                <a:gd name="f4" fmla="val 18"/>
                <a:gd name="f5" fmla="val 5"/>
                <a:gd name="f6" fmla="val 12"/>
                <a:gd name="f7" fmla="val 2"/>
                <a:gd name="f8" fmla="val 6"/>
                <a:gd name="f9" fmla="val 3"/>
                <a:gd name="f10" fmla="val 16"/>
                <a:gd name="f11" fmla="val 32"/>
                <a:gd name="f12" fmla="val 48"/>
                <a:gd name="f13" fmla="val 13"/>
                <a:gd name="f14" fmla="val 53"/>
                <a:gd name="f15" fmla="val 14"/>
                <a:gd name="f16" fmla="val 57"/>
                <a:gd name="f17" fmla="val 62"/>
                <a:gd name="f18" fmla="val 27"/>
                <a:gd name="f19" fmla="val 86"/>
                <a:gd name="f20" fmla="val 39"/>
                <a:gd name="f21" fmla="val 111"/>
                <a:gd name="f22" fmla="val 51"/>
                <a:gd name="f23" fmla="val 41"/>
                <a:gd name="f24" fmla="val 109"/>
                <a:gd name="f25" fmla="val 83"/>
                <a:gd name="f26" fmla="val 24"/>
                <a:gd name="f27" fmla="val 56"/>
                <a:gd name="f28" fmla="val 43"/>
                <a:gd name="f29" fmla="val 3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2" h="135">
                  <a:moveTo>
                    <a:pt x="f3" y="f4"/>
                  </a:moveTo>
                  <a:cubicBezTo>
                    <a:pt x="f5" y="f6"/>
                    <a:pt x="f7" y="f8"/>
                    <a:pt x="f0" y="f0"/>
                  </a:cubicBezTo>
                  <a:cubicBezTo>
                    <a:pt x="f9" y="f10"/>
                    <a:pt x="f3" y="f11"/>
                    <a:pt x="f6" y="f12"/>
                  </a:cubicBezTo>
                  <a:cubicBezTo>
                    <a:pt x="f13" y="f14"/>
                    <a:pt x="f15" y="f16"/>
                    <a:pt x="f10" y="f17"/>
                  </a:cubicBezTo>
                  <a:cubicBezTo>
                    <a:pt x="f18" y="f19"/>
                    <a:pt x="f20" y="f21"/>
                    <a:pt x="f22" y="f2"/>
                  </a:cubicBezTo>
                  <a:cubicBezTo>
                    <a:pt x="f1" y="f2"/>
                    <a:pt x="f1" y="f2"/>
                    <a:pt x="f1" y="f2"/>
                  </a:cubicBezTo>
                  <a:cubicBezTo>
                    <a:pt x="f23" y="f24"/>
                    <a:pt x="f11" y="f25"/>
                    <a:pt x="f26" y="f27"/>
                  </a:cubicBezTo>
                  <a:cubicBezTo>
                    <a:pt x="f4" y="f28"/>
                    <a:pt x="f13" y="f29"/>
                    <a:pt x="f3" y="f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</p:grpSp>
      <p:grpSp>
        <p:nvGrpSpPr>
          <p:cNvPr id="15" name="Group 9"/>
          <p:cNvGrpSpPr/>
          <p:nvPr/>
        </p:nvGrpSpPr>
        <p:grpSpPr>
          <a:xfrm>
            <a:off x="27360" y="0"/>
            <a:ext cx="2356560" cy="6852960"/>
            <a:chOff x="27360" y="0"/>
            <a:chExt cx="2356560" cy="6852960"/>
          </a:xfrm>
        </p:grpSpPr>
        <p:sp>
          <p:nvSpPr>
            <p:cNvPr id="16" name="Freeform 27"/>
            <p:cNvSpPr/>
            <p:nvPr/>
          </p:nvSpPr>
          <p:spPr>
            <a:xfrm>
              <a:off x="27360" y="0"/>
              <a:ext cx="493920" cy="4400639"/>
            </a:xfrm>
            <a:custGeom>
              <a:avLst/>
              <a:gdLst>
                <a:gd name="f0" fmla="val 0"/>
                <a:gd name="f1" fmla="val 103"/>
                <a:gd name="f2" fmla="val 920"/>
                <a:gd name="f3" fmla="val 7"/>
                <a:gd name="f4" fmla="val 210"/>
                <a:gd name="f5" fmla="val 11"/>
                <a:gd name="f6" fmla="val 288"/>
                <a:gd name="f7" fmla="val 17"/>
                <a:gd name="f8" fmla="val 367"/>
                <a:gd name="f9" fmla="val 26"/>
                <a:gd name="f10" fmla="val 445"/>
                <a:gd name="f11" fmla="val 34"/>
                <a:gd name="f12" fmla="val 523"/>
                <a:gd name="f13" fmla="val 44"/>
                <a:gd name="f14" fmla="val 601"/>
                <a:gd name="f15" fmla="val 57"/>
                <a:gd name="f16" fmla="val 679"/>
                <a:gd name="f17" fmla="val 69"/>
                <a:gd name="f18" fmla="val 757"/>
                <a:gd name="f19" fmla="val 84"/>
                <a:gd name="f20" fmla="val 834"/>
                <a:gd name="f21" fmla="val 101"/>
                <a:gd name="f22" fmla="val 911"/>
                <a:gd name="f23" fmla="val 102"/>
                <a:gd name="f24" fmla="val 914"/>
                <a:gd name="f25" fmla="val 917"/>
                <a:gd name="f26" fmla="val 905"/>
                <a:gd name="f27" fmla="val 100"/>
                <a:gd name="f28" fmla="val 889"/>
                <a:gd name="f29" fmla="val 99"/>
                <a:gd name="f30" fmla="val 874"/>
                <a:gd name="f31" fmla="val 871"/>
                <a:gd name="f32" fmla="val 868"/>
                <a:gd name="f33" fmla="val 866"/>
                <a:gd name="f34" fmla="val 85"/>
                <a:gd name="f35" fmla="val 803"/>
                <a:gd name="f36" fmla="val 73"/>
                <a:gd name="f37" fmla="val 741"/>
                <a:gd name="f38" fmla="val 63"/>
                <a:gd name="f39" fmla="val 678"/>
                <a:gd name="f40" fmla="val 50"/>
                <a:gd name="f41" fmla="val 600"/>
                <a:gd name="f42" fmla="val 39"/>
                <a:gd name="f43" fmla="val 30"/>
                <a:gd name="f44" fmla="val 444"/>
                <a:gd name="f45" fmla="val 21"/>
                <a:gd name="f46" fmla="val 366"/>
                <a:gd name="f47" fmla="val 14"/>
                <a:gd name="f48" fmla="val 9"/>
                <a:gd name="f49" fmla="val 209"/>
                <a:gd name="f50" fmla="val 170"/>
                <a:gd name="f51" fmla="val 5"/>
                <a:gd name="f52" fmla="val 131"/>
                <a:gd name="f53" fmla="val 3"/>
                <a:gd name="f54" fmla="val 92"/>
                <a:gd name="f55" fmla="val 2"/>
                <a:gd name="f56" fmla="val 61"/>
                <a:gd name="f57" fmla="val 1"/>
                <a:gd name="f58" fmla="val 31"/>
                <a:gd name="f59" fmla="val 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03" h="920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1" y="f25"/>
                    <a:pt x="f1" y="f2"/>
                  </a:cubicBezTo>
                  <a:cubicBezTo>
                    <a:pt x="f23" y="f26"/>
                    <a:pt x="f27" y="f28"/>
                    <a:pt x="f29" y="f30"/>
                  </a:cubicBezTo>
                  <a:cubicBezTo>
                    <a:pt x="f29" y="f31"/>
                    <a:pt x="f29" y="f32"/>
                    <a:pt x="f29" y="f33"/>
                  </a:cubicBezTo>
                  <a:cubicBezTo>
                    <a:pt x="f34" y="f35"/>
                    <a:pt x="f36" y="f37"/>
                    <a:pt x="f38" y="f39"/>
                  </a:cubicBezTo>
                  <a:cubicBezTo>
                    <a:pt x="f40" y="f41"/>
                    <a:pt x="f42" y="f12"/>
                    <a:pt x="f43" y="f44"/>
                  </a:cubicBezTo>
                  <a:cubicBezTo>
                    <a:pt x="f45" y="f46"/>
                    <a:pt x="f47" y="f6"/>
                    <a:pt x="f48" y="f49"/>
                  </a:cubicBezTo>
                  <a:cubicBezTo>
                    <a:pt x="f3" y="f50"/>
                    <a:pt x="f51" y="f52"/>
                    <a:pt x="f53" y="f54"/>
                  </a:cubicBezTo>
                  <a:cubicBezTo>
                    <a:pt x="f55" y="f56"/>
                    <a:pt x="f57" y="f58"/>
                    <a:pt x="f57" y="f0"/>
                  </a:cubicBezTo>
                  <a:cubicBezTo>
                    <a:pt x="f0" y="f0"/>
                    <a:pt x="f0" y="f0"/>
                    <a:pt x="f0" y="f0"/>
                  </a:cubicBezTo>
                  <a:cubicBezTo>
                    <a:pt x="f0" y="f58"/>
                    <a:pt x="f57" y="f56"/>
                    <a:pt x="f57" y="f54"/>
                  </a:cubicBezTo>
                  <a:cubicBezTo>
                    <a:pt x="f53" y="f52"/>
                    <a:pt x="f59" y="f50"/>
                    <a:pt x="f3" y="f4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7" name="Freeform 28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>
                <a:gd name="f0" fmla="val 0"/>
                <a:gd name="f1" fmla="val 88"/>
                <a:gd name="f2" fmla="val 330"/>
                <a:gd name="f3" fmla="val 53"/>
                <a:gd name="f4" fmla="val 229"/>
                <a:gd name="f5" fmla="val 64"/>
                <a:gd name="f6" fmla="val 263"/>
                <a:gd name="f7" fmla="val 75"/>
                <a:gd name="f8" fmla="val 297"/>
                <a:gd name="f9" fmla="val 323"/>
                <a:gd name="f10" fmla="val 315"/>
                <a:gd name="f11" fmla="val 308"/>
                <a:gd name="f12" fmla="val 307"/>
                <a:gd name="f13" fmla="val 305"/>
                <a:gd name="f14" fmla="val 304"/>
                <a:gd name="f15" fmla="val 79"/>
                <a:gd name="f16" fmla="val 278"/>
                <a:gd name="f17" fmla="val 70"/>
                <a:gd name="f18" fmla="val 252"/>
                <a:gd name="f19" fmla="val 62"/>
                <a:gd name="f20" fmla="val 226"/>
                <a:gd name="f21" fmla="val 38"/>
                <a:gd name="f22" fmla="val 152"/>
                <a:gd name="f23" fmla="val 17"/>
                <a:gd name="f24" fmla="val 76"/>
                <a:gd name="f25" fmla="val 2"/>
                <a:gd name="f26" fmla="val 21"/>
                <a:gd name="f27" fmla="val 4"/>
                <a:gd name="f28" fmla="val 42"/>
                <a:gd name="f29" fmla="val 7"/>
                <a:gd name="f30" fmla="val 63"/>
                <a:gd name="f31" fmla="val 119"/>
                <a:gd name="f32" fmla="val 36"/>
                <a:gd name="f33" fmla="val 17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8" h="330">
                  <a:moveTo>
                    <a:pt x="f3" y="f4"/>
                  </a:moveTo>
                  <a:cubicBezTo>
                    <a:pt x="f5" y="f6"/>
                    <a:pt x="f7" y="f8"/>
                    <a:pt x="f1" y="f2"/>
                  </a:cubicBezTo>
                  <a:cubicBezTo>
                    <a:pt x="f1" y="f9"/>
                    <a:pt x="f1" y="f10"/>
                    <a:pt x="f1" y="f11"/>
                  </a:cubicBezTo>
                  <a:cubicBezTo>
                    <a:pt x="f1" y="f12"/>
                    <a:pt x="f1" y="f13"/>
                    <a:pt x="f1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0" y="f0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26" y="f31"/>
                    <a:pt x="f32" y="f33"/>
                    <a:pt x="f3" y="f4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8" name="Freeform 29"/>
            <p:cNvSpPr/>
            <p:nvPr/>
          </p:nvSpPr>
          <p:spPr>
            <a:xfrm>
              <a:off x="1006200" y="5862599"/>
              <a:ext cx="430560" cy="990360"/>
            </a:xfrm>
            <a:custGeom>
              <a:avLst/>
              <a:gdLst>
                <a:gd name="f0" fmla="val 180"/>
                <a:gd name="f1" fmla="val 0"/>
                <a:gd name="f2" fmla="val 90"/>
                <a:gd name="f3" fmla="val 207"/>
                <a:gd name="f4" fmla="val 6"/>
                <a:gd name="f5" fmla="val 15"/>
                <a:gd name="f6" fmla="val 4"/>
                <a:gd name="f7" fmla="val 10"/>
                <a:gd name="f8" fmla="val 2"/>
                <a:gd name="f9" fmla="val 5"/>
                <a:gd name="f10" fmla="val 9"/>
                <a:gd name="f11" fmla="val 19"/>
                <a:gd name="f12" fmla="val 1"/>
                <a:gd name="f13" fmla="val 29"/>
                <a:gd name="f14" fmla="val 14"/>
                <a:gd name="f15" fmla="val 62"/>
                <a:gd name="f16" fmla="val 27"/>
                <a:gd name="f17" fmla="val 95"/>
                <a:gd name="f18" fmla="val 42"/>
                <a:gd name="f19" fmla="val 127"/>
                <a:gd name="f20" fmla="val 54"/>
                <a:gd name="f21" fmla="val 154"/>
                <a:gd name="f22" fmla="val 67"/>
                <a:gd name="f23" fmla="val 181"/>
                <a:gd name="f24" fmla="val 80"/>
                <a:gd name="f25" fmla="val 76"/>
                <a:gd name="f26" fmla="val 63"/>
                <a:gd name="f27" fmla="val 152"/>
                <a:gd name="f28" fmla="val 50"/>
                <a:gd name="f29" fmla="val 123"/>
                <a:gd name="f30" fmla="val 34"/>
                <a:gd name="f31" fmla="val 88"/>
                <a:gd name="f32" fmla="val 20"/>
                <a:gd name="f33" fmla="val 5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90" h="207">
                  <a:moveTo>
                    <a:pt x="f4" y="f5"/>
                  </a:moveTo>
                  <a:cubicBezTo>
                    <a:pt x="f6" y="f7"/>
                    <a:pt x="f8" y="f9"/>
                    <a:pt x="f1" y="f1"/>
                  </a:cubicBezTo>
                  <a:cubicBezTo>
                    <a:pt x="f1" y="f10"/>
                    <a:pt x="f1" y="f11"/>
                    <a:pt x="f12" y="f13"/>
                  </a:cubicBezTo>
                  <a:cubicBezTo>
                    <a:pt x="f14" y="f15"/>
                    <a:pt x="f16" y="f17"/>
                    <a:pt x="f18" y="f19"/>
                  </a:cubicBezTo>
                  <a:cubicBezTo>
                    <a:pt x="f20" y="f21"/>
                    <a:pt x="f22" y="f23"/>
                    <a:pt x="f24" y="f3"/>
                  </a:cubicBezTo>
                  <a:cubicBezTo>
                    <a:pt x="f2" y="f3"/>
                    <a:pt x="f2" y="f3"/>
                    <a:pt x="f2" y="f3"/>
                  </a:cubicBezTo>
                  <a:cubicBezTo>
                    <a:pt x="f25" y="f0"/>
                    <a:pt x="f26" y="f27"/>
                    <a:pt x="f28" y="f29"/>
                  </a:cubicBezTo>
                  <a:cubicBezTo>
                    <a:pt x="f30" y="f31"/>
                    <a:pt x="f32" y="f33"/>
                    <a:pt x="f4" y="f5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19" name="Freeform 30"/>
            <p:cNvSpPr/>
            <p:nvPr/>
          </p:nvSpPr>
          <p:spPr>
            <a:xfrm>
              <a:off x="521639" y="4364280"/>
              <a:ext cx="551520" cy="2235600"/>
            </a:xfrm>
            <a:custGeom>
              <a:avLst/>
              <a:gdLst>
                <a:gd name="f0" fmla="val 0"/>
                <a:gd name="f1" fmla="val 115"/>
                <a:gd name="f2" fmla="val 467"/>
                <a:gd name="f3" fmla="val 101"/>
                <a:gd name="f4" fmla="val 409"/>
                <a:gd name="f5" fmla="val 93"/>
                <a:gd name="f6" fmla="val 388"/>
                <a:gd name="f7" fmla="val 85"/>
                <a:gd name="f8" fmla="val 366"/>
                <a:gd name="f9" fmla="val 78"/>
                <a:gd name="f10" fmla="val 344"/>
                <a:gd name="f11" fmla="val 57"/>
                <a:gd name="f12" fmla="val 281"/>
                <a:gd name="f13" fmla="val 41"/>
                <a:gd name="f14" fmla="val 216"/>
                <a:gd name="f15" fmla="val 29"/>
                <a:gd name="f16" fmla="val 151"/>
                <a:gd name="f17" fmla="val 22"/>
                <a:gd name="f18" fmla="val 119"/>
                <a:gd name="f19" fmla="val 17"/>
                <a:gd name="f20" fmla="val 86"/>
                <a:gd name="f21" fmla="val 13"/>
                <a:gd name="f22" fmla="val 53"/>
                <a:gd name="f23" fmla="val 9"/>
                <a:gd name="f24" fmla="val 35"/>
                <a:gd name="f25" fmla="val 4"/>
                <a:gd name="f26" fmla="val 18"/>
                <a:gd name="f27" fmla="val 5"/>
                <a:gd name="f28" fmla="val 51"/>
                <a:gd name="f29" fmla="val 12"/>
                <a:gd name="f30" fmla="val 102"/>
                <a:gd name="f31" fmla="val 21"/>
                <a:gd name="f32" fmla="val 152"/>
                <a:gd name="f33" fmla="val 33"/>
                <a:gd name="f34" fmla="val 218"/>
                <a:gd name="f35" fmla="val 49"/>
                <a:gd name="f36" fmla="val 283"/>
                <a:gd name="f37" fmla="val 69"/>
                <a:gd name="f38" fmla="val 347"/>
                <a:gd name="f39" fmla="val 79"/>
                <a:gd name="f40" fmla="val 378"/>
                <a:gd name="f41" fmla="val 90"/>
                <a:gd name="f42" fmla="val 410"/>
                <a:gd name="f43" fmla="val 103"/>
                <a:gd name="f44" fmla="val 441"/>
                <a:gd name="f45" fmla="val 107"/>
                <a:gd name="f46" fmla="val 449"/>
                <a:gd name="f47" fmla="val 111"/>
                <a:gd name="f48" fmla="val 458"/>
                <a:gd name="f49" fmla="val 114"/>
                <a:gd name="f50" fmla="val 464"/>
                <a:gd name="f51" fmla="val 113"/>
                <a:gd name="f52" fmla="val 461"/>
                <a:gd name="f53" fmla="val 112"/>
                <a:gd name="f54" fmla="val 108"/>
                <a:gd name="f55" fmla="val 442"/>
                <a:gd name="f56" fmla="val 104"/>
                <a:gd name="f57" fmla="val 42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15" h="467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0" y="f0"/>
                  </a:cubicBezTo>
                  <a:cubicBezTo>
                    <a:pt x="f27" y="f28"/>
                    <a:pt x="f29" y="f30"/>
                    <a:pt x="f31" y="f32"/>
                  </a:cubicBezTo>
                  <a:cubicBezTo>
                    <a:pt x="f33" y="f34"/>
                    <a:pt x="f35" y="f36"/>
                    <a:pt x="f37" y="f38"/>
                  </a:cubicBezTo>
                  <a:cubicBezTo>
                    <a:pt x="f39" y="f40"/>
                    <a:pt x="f41" y="f42"/>
                    <a:pt x="f43" y="f44"/>
                  </a:cubicBezTo>
                  <a:cubicBezTo>
                    <a:pt x="f45" y="f46"/>
                    <a:pt x="f47" y="f48"/>
                    <a:pt x="f1" y="f2"/>
                  </a:cubicBezTo>
                  <a:cubicBezTo>
                    <a:pt x="f49" y="f50"/>
                    <a:pt x="f51" y="f52"/>
                    <a:pt x="f53" y="f48"/>
                  </a:cubicBezTo>
                  <a:cubicBezTo>
                    <a:pt x="f54" y="f55"/>
                    <a:pt x="f56" y="f57"/>
                    <a:pt x="f3" y="f4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20" name="Freeform 31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>
                <a:gd name="f0" fmla="val 0"/>
                <a:gd name="f1" fmla="val 36"/>
                <a:gd name="f2" fmla="val 633"/>
                <a:gd name="f3" fmla="val 17"/>
                <a:gd name="f4" fmla="val 15"/>
                <a:gd name="f5" fmla="val 621"/>
                <a:gd name="f6" fmla="val 14"/>
                <a:gd name="f7" fmla="val 609"/>
                <a:gd name="f8" fmla="val 13"/>
                <a:gd name="f9" fmla="val 597"/>
                <a:gd name="f10" fmla="val 8"/>
                <a:gd name="f11" fmla="val 530"/>
                <a:gd name="f12" fmla="val 5"/>
                <a:gd name="f13" fmla="val 464"/>
                <a:gd name="f14" fmla="val 398"/>
                <a:gd name="f15" fmla="val 331"/>
                <a:gd name="f16" fmla="val 265"/>
                <a:gd name="f17" fmla="val 198"/>
                <a:gd name="f18" fmla="val 165"/>
                <a:gd name="f19" fmla="val 18"/>
                <a:gd name="f20" fmla="val 132"/>
                <a:gd name="f21" fmla="val 22"/>
                <a:gd name="f22" fmla="val 99"/>
                <a:gd name="f23" fmla="val 26"/>
                <a:gd name="f24" fmla="val 66"/>
                <a:gd name="f25" fmla="val 30"/>
                <a:gd name="f26" fmla="val 33"/>
                <a:gd name="f27" fmla="val 35"/>
                <a:gd name="f28" fmla="val 29"/>
                <a:gd name="f29" fmla="val 24"/>
                <a:gd name="f30" fmla="val 20"/>
                <a:gd name="f31" fmla="val 16"/>
                <a:gd name="f32" fmla="val 10"/>
                <a:gd name="f33" fmla="val 4"/>
                <a:gd name="f34" fmla="val 264"/>
                <a:gd name="f35" fmla="val 1"/>
                <a:gd name="f36" fmla="val 461"/>
                <a:gd name="f37" fmla="val 2"/>
                <a:gd name="f38" fmla="val 525"/>
                <a:gd name="f39" fmla="val 7"/>
                <a:gd name="f40" fmla="val 589"/>
                <a:gd name="f41" fmla="val 603"/>
                <a:gd name="f42" fmla="val 618"/>
                <a:gd name="f43" fmla="val 63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36" h="633">
                  <a:moveTo>
                    <a:pt x="f3" y="f2"/>
                  </a:moveTo>
                  <a:cubicBezTo>
                    <a:pt x="f4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2" y="f14"/>
                  </a:cubicBezTo>
                  <a:cubicBezTo>
                    <a:pt x="f12" y="f15"/>
                    <a:pt x="f10" y="f16"/>
                    <a:pt x="f8" y="f17"/>
                  </a:cubicBezTo>
                  <a:cubicBezTo>
                    <a:pt x="f4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1" y="f0"/>
                  </a:cubicBezTo>
                  <a:cubicBezTo>
                    <a:pt x="f27" y="f0"/>
                    <a:pt x="f27" y="f0"/>
                    <a:pt x="f27" y="f0"/>
                  </a:cubicBezTo>
                  <a:cubicBezTo>
                    <a:pt x="f28" y="f26"/>
                    <a:pt x="f29" y="f24"/>
                    <a:pt x="f30" y="f22"/>
                  </a:cubicBezTo>
                  <a:cubicBezTo>
                    <a:pt x="f31" y="f20"/>
                    <a:pt x="f8" y="f18"/>
                    <a:pt x="f32" y="f17"/>
                  </a:cubicBezTo>
                  <a:cubicBezTo>
                    <a:pt x="f33" y="f34"/>
                    <a:pt x="f35" y="f15"/>
                    <a:pt x="f35" y="f14"/>
                  </a:cubicBezTo>
                  <a:cubicBezTo>
                    <a:pt x="f0" y="f36"/>
                    <a:pt x="f37" y="f38"/>
                    <a:pt x="f39" y="f40"/>
                  </a:cubicBezTo>
                  <a:cubicBezTo>
                    <a:pt x="f32" y="f41"/>
                    <a:pt x="f8" y="f42"/>
                    <a:pt x="f31" y="f43"/>
                  </a:cubicBezTo>
                  <a:cubicBezTo>
                    <a:pt x="f31" y="f43"/>
                    <a:pt x="f3" y="f2"/>
                    <a:pt x="f3" y="f2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21" name="Freeform 32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>
                <a:gd name="f0" fmla="val 0"/>
                <a:gd name="f1" fmla="val 28"/>
                <a:gd name="f2" fmla="val 59"/>
                <a:gd name="f3" fmla="val 22"/>
                <a:gd name="f4" fmla="val 18"/>
                <a:gd name="f5" fmla="val 40"/>
                <a:gd name="f6" fmla="val 9"/>
                <a:gd name="f7" fmla="val 20"/>
                <a:gd name="f8" fmla="val 6"/>
                <a:gd name="f9" fmla="val 1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8" h="59">
                  <a:moveTo>
                    <a:pt x="f3" y="f2"/>
                  </a:moveTo>
                  <a:cubicBezTo>
                    <a:pt x="f1" y="f2"/>
                    <a:pt x="f1" y="f2"/>
                    <a:pt x="f1" y="f2"/>
                  </a:cubicBezTo>
                  <a:cubicBezTo>
                    <a:pt x="f4" y="f5"/>
                    <a:pt x="f6" y="f7"/>
                    <a:pt x="f0" y="f0"/>
                  </a:cubicBezTo>
                  <a:cubicBezTo>
                    <a:pt x="f8" y="f7"/>
                    <a:pt x="f9" y="f5"/>
                    <a:pt x="f3" y="f2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22" name="Freeform 33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>
                <a:gd name="f0" fmla="val 0"/>
                <a:gd name="f1" fmla="val 17"/>
                <a:gd name="f2" fmla="val 107"/>
                <a:gd name="f3" fmla="val 4"/>
                <a:gd name="f4" fmla="val 54"/>
                <a:gd name="f5" fmla="val 8"/>
                <a:gd name="f6" fmla="val 72"/>
                <a:gd name="f7" fmla="val 13"/>
                <a:gd name="f8" fmla="val 89"/>
                <a:gd name="f9" fmla="val 14"/>
                <a:gd name="f10" fmla="val 86"/>
                <a:gd name="f11" fmla="val 12"/>
                <a:gd name="f12" fmla="val 65"/>
                <a:gd name="f13" fmla="val 10"/>
                <a:gd name="f14" fmla="val 44"/>
                <a:gd name="f15" fmla="val 9"/>
                <a:gd name="f16" fmla="val 43"/>
                <a:gd name="f17" fmla="val 6"/>
                <a:gd name="f18" fmla="val 29"/>
                <a:gd name="f19" fmla="val 3"/>
                <a:gd name="f20" fmla="val 2"/>
                <a:gd name="f21" fmla="val 5"/>
                <a:gd name="f22" fmla="val 1"/>
                <a:gd name="f23" fmla="val 23"/>
                <a:gd name="f24" fmla="val 39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7" h="107">
                  <a:moveTo>
                    <a:pt x="f3" y="f4"/>
                  </a:moveTo>
                  <a:cubicBezTo>
                    <a:pt x="f5" y="f6"/>
                    <a:pt x="f7" y="f8"/>
                    <a:pt x="f1" y="f2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3" y="f14"/>
                    <a:pt x="f15" y="f16"/>
                    <a:pt x="f15" y="f16"/>
                  </a:cubicBezTo>
                  <a:cubicBezTo>
                    <a:pt x="f17" y="f18"/>
                    <a:pt x="f19" y="f9"/>
                    <a:pt x="f0" y="f0"/>
                  </a:cubicBezTo>
                  <a:cubicBezTo>
                    <a:pt x="f0" y="f20"/>
                    <a:pt x="f0" y="f21"/>
                    <a:pt x="f0" y="f5"/>
                  </a:cubicBezTo>
                  <a:cubicBezTo>
                    <a:pt x="f22" y="f23"/>
                    <a:pt x="f19" y="f24"/>
                    <a:pt x="f3" y="f4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23" name="Freeform 34"/>
            <p:cNvSpPr/>
            <p:nvPr/>
          </p:nvSpPr>
          <p:spPr>
            <a:xfrm>
              <a:off x="973800" y="3145679"/>
              <a:ext cx="1410120" cy="2716560"/>
            </a:xfrm>
            <a:custGeom>
              <a:avLst/>
              <a:gdLst>
                <a:gd name="f0" fmla="val 0"/>
                <a:gd name="f1" fmla="val 294"/>
                <a:gd name="f2" fmla="val 568"/>
                <a:gd name="f3" fmla="val 8"/>
                <a:gd name="f4" fmla="val 553"/>
                <a:gd name="f5" fmla="val 9"/>
                <a:gd name="f6" fmla="val 501"/>
                <a:gd name="f7" fmla="val 19"/>
                <a:gd name="f8" fmla="val 448"/>
                <a:gd name="f9" fmla="val 35"/>
                <a:gd name="f10" fmla="val 397"/>
                <a:gd name="f11" fmla="val 51"/>
                <a:gd name="f12" fmla="val 347"/>
                <a:gd name="f13" fmla="val 73"/>
                <a:gd name="f14" fmla="val 298"/>
                <a:gd name="f15" fmla="val 99"/>
                <a:gd name="f16" fmla="val 252"/>
                <a:gd name="f17" fmla="val 124"/>
                <a:gd name="f18" fmla="val 205"/>
                <a:gd name="f19" fmla="val 154"/>
                <a:gd name="f20" fmla="val 161"/>
                <a:gd name="f21" fmla="val 187"/>
                <a:gd name="f22" fmla="val 119"/>
                <a:gd name="f23" fmla="val 203"/>
                <a:gd name="f24" fmla="val 98"/>
                <a:gd name="f25" fmla="val 220"/>
                <a:gd name="f26" fmla="val 77"/>
                <a:gd name="f27" fmla="val 238"/>
                <a:gd name="f28" fmla="val 58"/>
                <a:gd name="f29" fmla="val 247"/>
                <a:gd name="f30" fmla="val 48"/>
                <a:gd name="f31" fmla="val 256"/>
                <a:gd name="f32" fmla="val 38"/>
                <a:gd name="f33" fmla="val 265"/>
                <a:gd name="f34" fmla="val 28"/>
                <a:gd name="f35" fmla="val 274"/>
                <a:gd name="f36" fmla="val 284"/>
                <a:gd name="f37" fmla="val 293"/>
                <a:gd name="f38" fmla="val 283"/>
                <a:gd name="f39" fmla="val 273"/>
                <a:gd name="f40" fmla="val 18"/>
                <a:gd name="f41" fmla="val 264"/>
                <a:gd name="f42" fmla="val 27"/>
                <a:gd name="f43" fmla="val 255"/>
                <a:gd name="f44" fmla="val 37"/>
                <a:gd name="f45" fmla="val 246"/>
                <a:gd name="f46" fmla="val 47"/>
                <a:gd name="f47" fmla="val 237"/>
                <a:gd name="f48" fmla="val 56"/>
                <a:gd name="f49" fmla="val 218"/>
                <a:gd name="f50" fmla="val 76"/>
                <a:gd name="f51" fmla="val 201"/>
                <a:gd name="f52" fmla="val 96"/>
                <a:gd name="f53" fmla="val 185"/>
                <a:gd name="f54" fmla="val 117"/>
                <a:gd name="f55" fmla="val 151"/>
                <a:gd name="f56" fmla="val 159"/>
                <a:gd name="f57" fmla="val 121"/>
                <a:gd name="f58" fmla="val 95"/>
                <a:gd name="f59" fmla="val 249"/>
                <a:gd name="f60" fmla="val 68"/>
                <a:gd name="f61" fmla="val 296"/>
                <a:gd name="f62" fmla="val 46"/>
                <a:gd name="f63" fmla="val 345"/>
                <a:gd name="f64" fmla="val 30"/>
                <a:gd name="f65" fmla="val 396"/>
                <a:gd name="f66" fmla="val 13"/>
                <a:gd name="f67" fmla="val 445"/>
                <a:gd name="f68" fmla="val 3"/>
                <a:gd name="f69" fmla="val 497"/>
                <a:gd name="f70" fmla="val 549"/>
                <a:gd name="f71" fmla="val 555"/>
                <a:gd name="f72" fmla="val 5"/>
                <a:gd name="f73" fmla="val 561"/>
                <a:gd name="f74" fmla="val 7"/>
                <a:gd name="f75" fmla="val 563"/>
                <a:gd name="f76" fmla="val 55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94" h="568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35" y="f7"/>
                    <a:pt x="f36" y="f5"/>
                    <a:pt x="f1" y="f0"/>
                  </a:cubicBezTo>
                  <a:cubicBezTo>
                    <a:pt x="f37" y="f0"/>
                    <a:pt x="f37" y="f0"/>
                    <a:pt x="f37" y="f0"/>
                  </a:cubicBezTo>
                  <a:cubicBezTo>
                    <a:pt x="f38" y="f5"/>
                    <a:pt x="f39" y="f40"/>
                    <a:pt x="f41" y="f42"/>
                  </a:cubicBezTo>
                  <a:cubicBezTo>
                    <a:pt x="f43" y="f44"/>
                    <a:pt x="f45" y="f46"/>
                    <a:pt x="f47" y="f48"/>
                  </a:cubicBezTo>
                  <a:cubicBezTo>
                    <a:pt x="f49" y="f50"/>
                    <a:pt x="f51" y="f52"/>
                    <a:pt x="f53" y="f54"/>
                  </a:cubicBezTo>
                  <a:cubicBezTo>
                    <a:pt x="f55" y="f56"/>
                    <a:pt x="f57" y="f23"/>
                    <a:pt x="f58" y="f59"/>
                  </a:cubicBezTo>
                  <a:cubicBezTo>
                    <a:pt x="f60" y="f61"/>
                    <a:pt x="f62" y="f63"/>
                    <a:pt x="f64" y="f65"/>
                  </a:cubicBezTo>
                  <a:cubicBezTo>
                    <a:pt x="f66" y="f67"/>
                    <a:pt x="f68" y="f69"/>
                    <a:pt x="f0" y="f70"/>
                  </a:cubicBezTo>
                  <a:cubicBezTo>
                    <a:pt x="f68" y="f71"/>
                    <a:pt x="f72" y="f73"/>
                    <a:pt x="f74" y="f2"/>
                  </a:cubicBezTo>
                  <a:cubicBezTo>
                    <a:pt x="f74" y="f75"/>
                    <a:pt x="f74" y="f76"/>
                    <a:pt x="f3" y="f4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24" name="Freeform 35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>
                <a:gd name="f0" fmla="val 0"/>
                <a:gd name="f1" fmla="val 25"/>
                <a:gd name="f2" fmla="val 53"/>
                <a:gd name="f3" fmla="val 5"/>
                <a:gd name="f4" fmla="val 18"/>
                <a:gd name="f5" fmla="val 12"/>
                <a:gd name="f6" fmla="val 36"/>
                <a:gd name="f7" fmla="val 19"/>
                <a:gd name="f8" fmla="val 16"/>
                <a:gd name="f9" fmla="val 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5" h="53">
                  <a:moveTo>
                    <a:pt x="f0" y="f0"/>
                  </a:moveTo>
                  <a:cubicBezTo>
                    <a:pt x="f3" y="f4"/>
                    <a:pt x="f5" y="f6"/>
                    <a:pt x="f7" y="f2"/>
                  </a:cubicBezTo>
                  <a:cubicBezTo>
                    <a:pt x="f1" y="f2"/>
                    <a:pt x="f1" y="f2"/>
                    <a:pt x="f1" y="f2"/>
                  </a:cubicBezTo>
                  <a:cubicBezTo>
                    <a:pt x="f8" y="f6"/>
                    <a:pt x="f9" y="f4"/>
                    <a:pt x="f0" y="f0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25" name="Freeform 36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>
                <a:gd name="f0" fmla="val 0"/>
                <a:gd name="f1" fmla="val 29"/>
                <a:gd name="f2" fmla="val 141"/>
                <a:gd name="f3" fmla="val 30"/>
                <a:gd name="f4" fmla="val 2"/>
                <a:gd name="f5" fmla="val 60"/>
                <a:gd name="f6" fmla="val 7"/>
                <a:gd name="f7" fmla="val 89"/>
                <a:gd name="f8" fmla="val 11"/>
                <a:gd name="f9" fmla="val 98"/>
                <a:gd name="f10" fmla="val 14"/>
                <a:gd name="f11" fmla="val 108"/>
                <a:gd name="f12" fmla="val 18"/>
                <a:gd name="f13" fmla="val 117"/>
                <a:gd name="f14" fmla="val 22"/>
                <a:gd name="f15" fmla="val 125"/>
                <a:gd name="f16" fmla="val 25"/>
                <a:gd name="f17" fmla="val 133"/>
                <a:gd name="f18" fmla="val 28"/>
                <a:gd name="f19" fmla="val 139"/>
                <a:gd name="f20" fmla="val 137"/>
                <a:gd name="f21" fmla="val 27"/>
                <a:gd name="f22" fmla="val 135"/>
                <a:gd name="f23" fmla="val 16"/>
                <a:gd name="f24" fmla="val 10"/>
                <a:gd name="f25" fmla="val 8"/>
                <a:gd name="f26" fmla="val 5"/>
                <a:gd name="f27" fmla="val 15"/>
                <a:gd name="f28" fmla="val 4"/>
                <a:gd name="f29" fmla="val 1"/>
                <a:gd name="f30" fmla="val 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9" h="141">
                  <a:moveTo>
                    <a:pt x="f0" y="f0"/>
                  </a:moveTo>
                  <a:cubicBezTo>
                    <a:pt x="f0" y="f3"/>
                    <a:pt x="f4" y="f5"/>
                    <a:pt x="f6" y="f7"/>
                  </a:cubicBezTo>
                  <a:cubicBezTo>
                    <a:pt x="f8" y="f9"/>
                    <a:pt x="f10" y="f11"/>
                    <a:pt x="f12" y="f13"/>
                  </a:cubicBezTo>
                  <a:cubicBezTo>
                    <a:pt x="f14" y="f15"/>
                    <a:pt x="f16" y="f17"/>
                    <a:pt x="f1" y="f2"/>
                  </a:cubicBezTo>
                  <a:cubicBezTo>
                    <a:pt x="f18" y="f19"/>
                    <a:pt x="f18" y="f20"/>
                    <a:pt x="f21" y="f22"/>
                  </a:cubicBezTo>
                  <a:cubicBezTo>
                    <a:pt x="f23" y="f9"/>
                    <a:pt x="f24" y="f5"/>
                    <a:pt x="f25" y="f14"/>
                  </a:cubicBezTo>
                  <a:cubicBezTo>
                    <a:pt x="f6" y="f12"/>
                    <a:pt x="f26" y="f27"/>
                    <a:pt x="f28" y="f8"/>
                  </a:cubicBezTo>
                  <a:cubicBezTo>
                    <a:pt x="f4" y="f6"/>
                    <a:pt x="f29" y="f30"/>
                    <a:pt x="f0" y="f0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26" name="Freeform 37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>
                <a:gd name="f0" fmla="val 0"/>
                <a:gd name="f1" fmla="val 8"/>
                <a:gd name="f2" fmla="val 48"/>
                <a:gd name="f3" fmla="val 26"/>
                <a:gd name="f4" fmla="val 1"/>
                <a:gd name="f5" fmla="val 29"/>
                <a:gd name="f6" fmla="val 2"/>
                <a:gd name="f7" fmla="val 33"/>
                <a:gd name="f8" fmla="val 4"/>
                <a:gd name="f9" fmla="val 37"/>
                <a:gd name="f10" fmla="val 5"/>
                <a:gd name="f11" fmla="val 41"/>
                <a:gd name="f12" fmla="val 7"/>
                <a:gd name="f13" fmla="val 44"/>
                <a:gd name="f14" fmla="val 38"/>
                <a:gd name="f15" fmla="val 28"/>
                <a:gd name="f16" fmla="val 19"/>
                <a:gd name="f17" fmla="val 12"/>
                <a:gd name="f18" fmla="val 3"/>
                <a:gd name="f19" fmla="val 6"/>
                <a:gd name="f20" fmla="val 1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8" h="48">
                  <a:moveTo>
                    <a:pt x="f0" y="f3"/>
                  </a:moveTo>
                  <a:cubicBezTo>
                    <a:pt x="f4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" y="f2"/>
                  </a:cubicBezTo>
                  <a:cubicBezTo>
                    <a:pt x="f12" y="f14"/>
                    <a:pt x="f12" y="f15"/>
                    <a:pt x="f12" y="f16"/>
                  </a:cubicBezTo>
                  <a:cubicBezTo>
                    <a:pt x="f10" y="f17"/>
                    <a:pt x="f18" y="f19"/>
                    <a:pt x="f0" y="f0"/>
                  </a:cubicBezTo>
                  <a:cubicBezTo>
                    <a:pt x="f0" y="f4"/>
                    <a:pt x="f0" y="f18"/>
                    <a:pt x="f0" y="f8"/>
                  </a:cubicBezTo>
                  <a:cubicBezTo>
                    <a:pt x="f0" y="f20"/>
                    <a:pt x="f0" y="f16"/>
                    <a:pt x="f0" y="f3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  <p:sp>
          <p:nvSpPr>
            <p:cNvPr id="27" name="Freeform 38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>
                <a:gd name="f0" fmla="val 0"/>
                <a:gd name="f1" fmla="val 44"/>
                <a:gd name="f2" fmla="val 111"/>
                <a:gd name="f3" fmla="val 11"/>
                <a:gd name="f4" fmla="val 28"/>
                <a:gd name="f5" fmla="val 7"/>
                <a:gd name="f6" fmla="val 19"/>
                <a:gd name="f7" fmla="val 4"/>
                <a:gd name="f8" fmla="val 9"/>
                <a:gd name="f9" fmla="val 3"/>
                <a:gd name="f10" fmla="val 16"/>
                <a:gd name="f11" fmla="val 33"/>
                <a:gd name="f12" fmla="val 49"/>
                <a:gd name="f13" fmla="val 12"/>
                <a:gd name="f14" fmla="val 52"/>
                <a:gd name="f15" fmla="val 13"/>
                <a:gd name="f16" fmla="val 55"/>
                <a:gd name="f17" fmla="val 14"/>
                <a:gd name="f18" fmla="val 58"/>
                <a:gd name="f19" fmla="val 22"/>
                <a:gd name="f20" fmla="val 76"/>
                <a:gd name="f21" fmla="val 30"/>
                <a:gd name="f22" fmla="val 94"/>
                <a:gd name="f23" fmla="val 39"/>
                <a:gd name="f24" fmla="val 35"/>
                <a:gd name="f25" fmla="val 92"/>
                <a:gd name="f26" fmla="val 72"/>
                <a:gd name="f27" fmla="val 18"/>
                <a:gd name="f28" fmla="val 15"/>
                <a:gd name="f29" fmla="val 3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44" h="111">
                  <a:moveTo>
                    <a:pt x="f3" y="f4"/>
                  </a:moveTo>
                  <a:cubicBezTo>
                    <a:pt x="f5" y="f6"/>
                    <a:pt x="f7" y="f8"/>
                    <a:pt x="f0" y="f0"/>
                  </a:cubicBezTo>
                  <a:cubicBezTo>
                    <a:pt x="f9" y="f10"/>
                    <a:pt x="f5" y="f11"/>
                    <a:pt x="f3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"/>
                  </a:cubicBezTo>
                  <a:cubicBezTo>
                    <a:pt x="f1" y="f2"/>
                    <a:pt x="f1" y="f2"/>
                    <a:pt x="f1" y="f2"/>
                  </a:cubicBezTo>
                  <a:cubicBezTo>
                    <a:pt x="f24" y="f25"/>
                    <a:pt x="f4" y="f26"/>
                    <a:pt x="f19" y="f14"/>
                  </a:cubicBezTo>
                  <a:cubicBezTo>
                    <a:pt x="f27" y="f1"/>
                    <a:pt x="f28" y="f29"/>
                    <a:pt x="f3" y="f4"/>
                  </a:cubicBezTo>
                  <a:close/>
                </a:path>
              </a:pathLst>
            </a:custGeom>
            <a:solidFill>
              <a:srgbClr val="2E5369"/>
            </a:solidFill>
            <a:ln>
              <a:noFill/>
              <a:prstDash val="solid"/>
            </a:ln>
          </p:spPr>
          <p:txBody>
            <a:bodyPr vert="horz" wrap="square" lIns="90000" tIns="45000" rIns="90000" bIns="45000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FR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Lucida Sans" pitchFamily="2"/>
              </a:endParaRPr>
            </a:p>
          </p:txBody>
        </p:sp>
      </p:grpSp>
      <p:sp>
        <p:nvSpPr>
          <p:cNvPr id="28" name="Rectangle 6"/>
          <p:cNvSpPr/>
          <p:nvPr/>
        </p:nvSpPr>
        <p:spPr>
          <a:xfrm>
            <a:off x="0" y="0"/>
            <a:ext cx="182520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E5369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29" name="Date Placeholder 1"/>
          <p:cNvSpPr txBox="1">
            <a:spLocks noGrp="1"/>
          </p:cNvSpPr>
          <p:nvPr>
            <p:ph type="dt" sz="half" idx="2"/>
          </p:nvPr>
        </p:nvSpPr>
        <p:spPr>
          <a:xfrm>
            <a:off x="10362240" y="6130440"/>
            <a:ext cx="1145880" cy="3700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entury Gothic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52C3CD8-99EA-4FDF-819B-FB62B2EB73F8}" type="datetime1">
              <a:rPr lang="fr-FR"/>
              <a:pPr lvl="0"/>
              <a:t>14/01/2019</a:t>
            </a:fld>
            <a:endParaRPr lang="fr-FR"/>
          </a:p>
        </p:txBody>
      </p:sp>
      <p:sp>
        <p:nvSpPr>
          <p:cNvPr id="30" name="Footer Placeholder 2"/>
          <p:cNvSpPr txBox="1">
            <a:spLocks noGrp="1"/>
          </p:cNvSpPr>
          <p:nvPr>
            <p:ph type="ftr" sz="quarter" idx="3"/>
          </p:nvPr>
        </p:nvSpPr>
        <p:spPr>
          <a:xfrm>
            <a:off x="2589119" y="6135840"/>
            <a:ext cx="762048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31" name="Freeform 11"/>
          <p:cNvSpPr/>
          <p:nvPr/>
        </p:nvSpPr>
        <p:spPr>
          <a:xfrm flipV="1">
            <a:off x="-4320" y="714240"/>
            <a:ext cx="1588320" cy="506879"/>
          </a:xfrm>
          <a:custGeom>
            <a:avLst/>
            <a:gdLst>
              <a:gd name="f0" fmla="val 0"/>
              <a:gd name="f1" fmla="val 9248"/>
              <a:gd name="f2" fmla="val 10000"/>
              <a:gd name="f3" fmla="val 4701"/>
              <a:gd name="f4" fmla="val 7915"/>
              <a:gd name="f5" fmla="val 188"/>
              <a:gd name="f6" fmla="val 7906"/>
              <a:gd name="f7" fmla="val 156"/>
              <a:gd name="f8" fmla="val 7895"/>
              <a:gd name="f9" fmla="val 126"/>
              <a:gd name="f10" fmla="val 7886"/>
              <a:gd name="f11" fmla="val 94"/>
              <a:gd name="f12" fmla="val 7859"/>
              <a:gd name="f13" fmla="val 7831"/>
              <a:gd name="f14" fmla="val 7803"/>
              <a:gd name="f15" fmla="val 7275"/>
              <a:gd name="f16" fmla="val 70"/>
              <a:gd name="f17" fmla="val 8"/>
              <a:gd name="f18" fmla="val 3380"/>
              <a:gd name="f19" fmla="val 17"/>
              <a:gd name="f20" fmla="val 6690"/>
              <a:gd name="f21" fmla="val 25"/>
              <a:gd name="f22" fmla="val 9966"/>
              <a:gd name="f23" fmla="val 9872"/>
              <a:gd name="f24" fmla="val 9778"/>
              <a:gd name="f25" fmla="val 5265"/>
              <a:gd name="f26" fmla="val 9303"/>
              <a:gd name="f27" fmla="val 5077"/>
              <a:gd name="f28" fmla="val 4889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9248" h="10000">
                <a:moveTo>
                  <a:pt x="f1" y="f3"/>
                </a:moveTo>
                <a:lnTo>
                  <a:pt x="f4" y="f5"/>
                </a:lnTo>
                <a:cubicBezTo>
                  <a:pt x="f6" y="f7"/>
                  <a:pt x="f8" y="f9"/>
                  <a:pt x="f10" y="f11"/>
                </a:cubicBezTo>
                <a:cubicBezTo>
                  <a:pt x="f12" y="f0"/>
                  <a:pt x="f13" y="f0"/>
                  <a:pt x="f14" y="f0"/>
                </a:cubicBezTo>
                <a:lnTo>
                  <a:pt x="f15" y="f0"/>
                </a:lnTo>
                <a:lnTo>
                  <a:pt x="f0" y="f16"/>
                </a:lnTo>
                <a:cubicBezTo>
                  <a:pt x="f17" y="f18"/>
                  <a:pt x="f19" y="f20"/>
                  <a:pt x="f21" y="f2"/>
                </a:cubicBezTo>
                <a:lnTo>
                  <a:pt x="f15" y="f22"/>
                </a:lnTo>
                <a:lnTo>
                  <a:pt x="f14" y="f22"/>
                </a:lnTo>
                <a:cubicBezTo>
                  <a:pt x="f13" y="f22"/>
                  <a:pt x="f12" y="f23"/>
                  <a:pt x="f10" y="f23"/>
                </a:cubicBezTo>
                <a:cubicBezTo>
                  <a:pt x="f10" y="f24"/>
                  <a:pt x="f4" y="f24"/>
                  <a:pt x="f4" y="f24"/>
                </a:cubicBezTo>
                <a:lnTo>
                  <a:pt x="f1" y="f25"/>
                </a:lnTo>
                <a:cubicBezTo>
                  <a:pt x="f26" y="f27"/>
                  <a:pt x="f26" y="f28"/>
                  <a:pt x="f1" y="f3"/>
                </a:cubicBezTo>
                <a:close/>
              </a:path>
            </a:pathLst>
          </a:custGeom>
          <a:solidFill>
            <a:srgbClr val="353535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2" name="Slide Number Placeholder 3"/>
          <p:cNvSpPr txBox="1">
            <a:spLocks noGrp="1"/>
          </p:cNvSpPr>
          <p:nvPr>
            <p:ph type="sldNum" sz="quarter" idx="4"/>
          </p:nvPr>
        </p:nvSpPr>
        <p:spPr>
          <a:xfrm>
            <a:off x="531720" y="787680"/>
            <a:ext cx="77940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entury Gothic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713A97BE-DADA-4104-AE68-54B4AF1F5E05}" type="slidenum">
              <a:t>‹N°›</a:t>
            </a:fld>
            <a:endParaRPr lang="fr-FR"/>
          </a:p>
        </p:txBody>
      </p:sp>
      <p:sp>
        <p:nvSpPr>
          <p:cNvPr id="33" name="Espace réservé du titre 32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3519" cy="114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en-US"/>
          </a:p>
        </p:txBody>
      </p:sp>
      <p:sp>
        <p:nvSpPr>
          <p:cNvPr id="34" name="Espace réservé du texte 3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3519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hangingPunct="1">
        <a:tabLst/>
        <a:defRPr lang="en-US" sz="1800" b="0" i="0" u="none" strike="noStrike" kern="1200" spc="0">
          <a:ln>
            <a:noFill/>
          </a:ln>
          <a:solidFill>
            <a:srgbClr val="000000"/>
          </a:solidFill>
          <a:latin typeface="Century Gothic" pitchFamily="18"/>
          <a:ea typeface="Microsoft YaHei" pitchFamily="2"/>
        </a:defRPr>
      </a:lvl1pPr>
    </p:titleStyle>
    <p:bodyStyle>
      <a:lvl1pPr marL="0" marR="0" indent="0" algn="l" rtl="0" hangingPunct="1">
        <a:spcBef>
          <a:spcPts val="0"/>
        </a:spcBef>
        <a:spcAft>
          <a:spcPts val="1417"/>
        </a:spcAft>
        <a:tabLst/>
        <a:defRPr lang="en-US" sz="1800" b="0" i="0" u="none" strike="noStrike" kern="1200" spc="0">
          <a:ln>
            <a:noFill/>
          </a:ln>
          <a:solidFill>
            <a:srgbClr val="404040"/>
          </a:solidFill>
          <a:latin typeface="Century Gothic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2534307" y="761999"/>
            <a:ext cx="8915400" cy="1834055"/>
          </a:xfrm>
        </p:spPr>
        <p:txBody>
          <a:bodyPr anchor="t"/>
          <a:lstStyle/>
          <a:p>
            <a:pPr lvl="0" algn="ctr"/>
            <a:r>
              <a:rPr lang="en-US" sz="5400" dirty="0">
                <a:solidFill>
                  <a:srgbClr val="00B0F0"/>
                </a:solidFill>
              </a:rPr>
              <a:t>COMPAGNIE DES ARCHERS MACONNAIS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2799420" y="3074277"/>
            <a:ext cx="8385175" cy="3105806"/>
          </a:xfrm>
        </p:spPr>
        <p:txBody>
          <a:bodyPr wrap="square" lIns="90000" tIns="45000" rIns="90000" bIns="45000" anchor="t">
            <a:noAutofit/>
          </a:bodyPr>
          <a:lstStyle/>
          <a:p>
            <a:pPr lvl="0">
              <a:spcAft>
                <a:spcPts val="0"/>
              </a:spcAft>
            </a:pPr>
            <a:r>
              <a:rPr lang="fr-FR" sz="3600" dirty="0">
                <a:solidFill>
                  <a:schemeClr val="tx2">
                    <a:lumMod val="75000"/>
                  </a:schemeClr>
                </a:solidFill>
              </a:rPr>
              <a:t>Assemblée Générale 18 Janvier 2019</a:t>
            </a:r>
          </a:p>
          <a:p>
            <a:pPr lvl="0">
              <a:spcAft>
                <a:spcPts val="0"/>
              </a:spcAft>
            </a:pPr>
            <a:endParaRPr lang="fr-FR" sz="3600" dirty="0">
              <a:solidFill>
                <a:srgbClr val="178DBB"/>
              </a:solidFill>
            </a:endParaRPr>
          </a:p>
          <a:p>
            <a:pPr lvl="0" algn="ctr">
              <a:spcAft>
                <a:spcPts val="0"/>
              </a:spcAft>
            </a:pPr>
            <a:r>
              <a:rPr lang="fr-FR" sz="4800" b="1" dirty="0">
                <a:solidFill>
                  <a:srgbClr val="00B0F0"/>
                </a:solidFill>
              </a:rPr>
              <a:t>BILAN SPORTIF</a:t>
            </a:r>
          </a:p>
          <a:p>
            <a:pPr algn="ctr"/>
            <a:r>
              <a:rPr lang="de-DE" sz="2400" dirty="0"/>
              <a:t>Résultats en compétition, réalisés par nos archers,</a:t>
            </a:r>
            <a:endParaRPr lang="fr-FR" sz="2400" dirty="0"/>
          </a:p>
          <a:p>
            <a:pPr algn="ctr"/>
            <a:r>
              <a:rPr lang="de-DE" sz="2400" dirty="0"/>
              <a:t>(du 1er septembre 2017 au 31 août 2018)</a:t>
            </a:r>
            <a:endParaRPr lang="fr-FR" sz="2400" dirty="0"/>
          </a:p>
          <a:p>
            <a:pPr lvl="0" algn="ctr">
              <a:spcAft>
                <a:spcPts val="0"/>
              </a:spcAft>
            </a:pPr>
            <a:endParaRPr lang="fr-FR" sz="4800" b="1" dirty="0">
              <a:solidFill>
                <a:srgbClr val="00B0F0"/>
              </a:solidFill>
            </a:endParaRPr>
          </a:p>
          <a:p>
            <a:pPr lvl="0">
              <a:spcAft>
                <a:spcPts val="0"/>
              </a:spcAft>
            </a:pPr>
            <a:endParaRPr lang="fr-FR" sz="3600" dirty="0">
              <a:solidFill>
                <a:srgbClr val="178DBB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3278188" y="200847"/>
            <a:ext cx="8440846" cy="1281112"/>
          </a:xfrm>
        </p:spPr>
        <p:txBody>
          <a:bodyPr/>
          <a:lstStyle/>
          <a:p>
            <a:r>
              <a:rPr lang="de-DE" sz="3600" b="1" dirty="0">
                <a:solidFill>
                  <a:srgbClr val="00B0F0"/>
                </a:solidFill>
              </a:rPr>
              <a:t>DISCIPLINE DE PARCOURS :</a:t>
            </a:r>
            <a:br>
              <a:rPr lang="de-DE" sz="3600" b="1" dirty="0">
                <a:solidFill>
                  <a:srgbClr val="00B0F0"/>
                </a:solidFill>
              </a:rPr>
            </a:br>
            <a:r>
              <a:rPr lang="de-DE" sz="3600" b="1" dirty="0">
                <a:solidFill>
                  <a:srgbClr val="00B0F0"/>
                </a:solidFill>
              </a:rPr>
              <a:t>Le tir nature</a:t>
            </a:r>
            <a:endParaRPr lang="fr-FR" sz="36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278188" y="1371601"/>
            <a:ext cx="8577481" cy="5344510"/>
          </a:xfrm>
        </p:spPr>
        <p:txBody>
          <a:bodyPr/>
          <a:lstStyle/>
          <a:p>
            <a:endParaRPr lang="de-DE" sz="900" b="1" u="sng" dirty="0"/>
          </a:p>
          <a:p>
            <a:r>
              <a:rPr lang="de-DE" dirty="0"/>
              <a:t>72 Participations réalisées par 10 archers de la compagnie lors de 12 concours.</a:t>
            </a:r>
            <a:endParaRPr lang="fr-FR" dirty="0"/>
          </a:p>
          <a:p>
            <a:pPr lvl="1"/>
            <a:r>
              <a:rPr lang="de-DE" dirty="0"/>
              <a:t>Nombre de médaille :</a:t>
            </a:r>
            <a:endParaRPr lang="fr-FR" dirty="0"/>
          </a:p>
          <a:p>
            <a:pPr lvl="1"/>
            <a:r>
              <a:rPr lang="de-DE" dirty="0"/>
              <a:t>OR : </a:t>
            </a:r>
            <a:r>
              <a:rPr lang="de-DE" u="dottedHeavy" dirty="0"/>
              <a:t>			</a:t>
            </a:r>
            <a:r>
              <a:rPr lang="de-DE" dirty="0"/>
              <a:t> 19</a:t>
            </a:r>
            <a:endParaRPr lang="fr-FR" dirty="0"/>
          </a:p>
          <a:p>
            <a:pPr lvl="1"/>
            <a:r>
              <a:rPr lang="de-DE" dirty="0"/>
              <a:t>ARGENT : </a:t>
            </a:r>
            <a:r>
              <a:rPr lang="de-DE" u="dottedHeavy" dirty="0"/>
              <a:t>		</a:t>
            </a:r>
            <a:r>
              <a:rPr lang="de-DE" dirty="0"/>
              <a:t> 20</a:t>
            </a:r>
            <a:endParaRPr lang="fr-FR" dirty="0"/>
          </a:p>
          <a:p>
            <a:pPr lvl="1"/>
            <a:r>
              <a:rPr lang="de-DE" dirty="0"/>
              <a:t>BRONZE : </a:t>
            </a:r>
            <a:r>
              <a:rPr lang="de-DE" u="dottedHeavy" dirty="0"/>
              <a:t>		</a:t>
            </a:r>
            <a:r>
              <a:rPr lang="de-DE" dirty="0"/>
              <a:t> 11</a:t>
            </a:r>
            <a:endParaRPr lang="fr-FR" dirty="0"/>
          </a:p>
          <a:p>
            <a:r>
              <a:rPr lang="de-DE" dirty="0"/>
              <a:t> </a:t>
            </a:r>
            <a:endParaRPr lang="fr-FR" dirty="0"/>
          </a:p>
          <a:p>
            <a:r>
              <a:rPr lang="de-DE" dirty="0"/>
              <a:t>Championnat départemental : 5 médailles d‘Or / 4 médailles d‘Argent / 1 médailles de bronze</a:t>
            </a:r>
            <a:endParaRPr lang="fr-FR" dirty="0"/>
          </a:p>
          <a:p>
            <a:r>
              <a:rPr lang="de-DE" dirty="0"/>
              <a:t>Championnat régional : 2 médailles d‘Or / 2 médailles d‘Argent / 3 médailles de bronze</a:t>
            </a:r>
            <a:endParaRPr lang="fr-FR" dirty="0"/>
          </a:p>
          <a:p>
            <a:r>
              <a:rPr lang="de-DE" dirty="0"/>
              <a:t>Championnat france : 2 participations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0865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3278188" y="200847"/>
            <a:ext cx="8440846" cy="1281112"/>
          </a:xfrm>
        </p:spPr>
        <p:txBody>
          <a:bodyPr/>
          <a:lstStyle/>
          <a:p>
            <a:r>
              <a:rPr lang="de-DE" sz="3600" b="1" dirty="0">
                <a:solidFill>
                  <a:srgbClr val="00B0F0"/>
                </a:solidFill>
              </a:rPr>
              <a:t>DISCIPLINE DE PARCOURS :</a:t>
            </a:r>
            <a:br>
              <a:rPr lang="de-DE" sz="3600" b="1" dirty="0">
                <a:solidFill>
                  <a:srgbClr val="00B0F0"/>
                </a:solidFill>
              </a:rPr>
            </a:br>
            <a:r>
              <a:rPr lang="de-DE" sz="3600" b="1" dirty="0">
                <a:solidFill>
                  <a:srgbClr val="00B0F0"/>
                </a:solidFill>
              </a:rPr>
              <a:t>Le tir sur cible 3D</a:t>
            </a:r>
            <a:endParaRPr lang="fr-FR" sz="36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278188" y="1371601"/>
            <a:ext cx="8577481" cy="5344510"/>
          </a:xfrm>
        </p:spPr>
        <p:txBody>
          <a:bodyPr/>
          <a:lstStyle/>
          <a:p>
            <a:endParaRPr lang="de-DE" sz="900" b="1" u="sng" dirty="0"/>
          </a:p>
          <a:p>
            <a:r>
              <a:rPr lang="de-DE" dirty="0"/>
              <a:t>84 Participations réalisées par 10 archers de la compagnie lors de 14 concours.</a:t>
            </a:r>
            <a:endParaRPr lang="fr-FR" dirty="0"/>
          </a:p>
          <a:p>
            <a:r>
              <a:rPr lang="de-DE" dirty="0"/>
              <a:t> </a:t>
            </a:r>
            <a:endParaRPr lang="fr-FR" dirty="0"/>
          </a:p>
          <a:p>
            <a:pPr marL="457200" lvl="1" indent="0">
              <a:buNone/>
            </a:pPr>
            <a:r>
              <a:rPr lang="de-DE" dirty="0"/>
              <a:t>Nombre de médaille :</a:t>
            </a:r>
            <a:endParaRPr lang="fr-FR" dirty="0"/>
          </a:p>
          <a:p>
            <a:pPr lvl="1"/>
            <a:r>
              <a:rPr lang="de-DE" dirty="0"/>
              <a:t>OR : </a:t>
            </a:r>
            <a:r>
              <a:rPr lang="de-DE" u="dottedHeavy" dirty="0"/>
              <a:t>			</a:t>
            </a:r>
            <a:r>
              <a:rPr lang="de-DE" dirty="0"/>
              <a:t> 22</a:t>
            </a:r>
            <a:endParaRPr lang="fr-FR" dirty="0"/>
          </a:p>
          <a:p>
            <a:pPr lvl="1"/>
            <a:r>
              <a:rPr lang="de-DE" dirty="0"/>
              <a:t>ARGENT : </a:t>
            </a:r>
            <a:r>
              <a:rPr lang="de-DE" u="dottedHeavy" dirty="0"/>
              <a:t>		</a:t>
            </a:r>
            <a:r>
              <a:rPr lang="de-DE" dirty="0"/>
              <a:t> 17</a:t>
            </a:r>
            <a:endParaRPr lang="fr-FR" dirty="0"/>
          </a:p>
          <a:p>
            <a:pPr lvl="1"/>
            <a:r>
              <a:rPr lang="de-DE" dirty="0"/>
              <a:t>BRONZE : </a:t>
            </a:r>
            <a:r>
              <a:rPr lang="de-DE" u="dottedHeavy" dirty="0"/>
              <a:t>		</a:t>
            </a:r>
            <a:r>
              <a:rPr lang="de-DE" dirty="0"/>
              <a:t> 17</a:t>
            </a:r>
            <a:endParaRPr lang="fr-FR" dirty="0"/>
          </a:p>
          <a:p>
            <a:r>
              <a:rPr lang="de-DE" dirty="0"/>
              <a:t> </a:t>
            </a:r>
            <a:endParaRPr lang="fr-FR" dirty="0"/>
          </a:p>
          <a:p>
            <a:r>
              <a:rPr lang="de-DE" dirty="0"/>
              <a:t>Championnat départemental : 5 médailles d‘Or / 5 médailles d‘Argent</a:t>
            </a:r>
            <a:endParaRPr lang="fr-FR" dirty="0"/>
          </a:p>
          <a:p>
            <a:r>
              <a:rPr lang="de-DE" dirty="0"/>
              <a:t>Championnat régional : 2 médailles d‘Or / 2 médailles d‘Argent / 1 médailles de bronze</a:t>
            </a:r>
            <a:endParaRPr lang="fr-FR" dirty="0"/>
          </a:p>
          <a:p>
            <a:r>
              <a:rPr lang="de-DE" dirty="0"/>
              <a:t>Championnat france : 4 participations</a:t>
            </a:r>
            <a:endParaRPr lang="fr-FR" dirty="0"/>
          </a:p>
          <a:p>
            <a:r>
              <a:rPr lang="de-DE" dirty="0"/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0505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3278188" y="200847"/>
            <a:ext cx="8440846" cy="1281112"/>
          </a:xfrm>
        </p:spPr>
        <p:txBody>
          <a:bodyPr/>
          <a:lstStyle/>
          <a:p>
            <a:r>
              <a:rPr lang="de-DE" sz="3600" b="1" dirty="0">
                <a:solidFill>
                  <a:srgbClr val="00B0F0"/>
                </a:solidFill>
              </a:rPr>
              <a:t>DISCIPLINE DE PARCOURS :</a:t>
            </a:r>
            <a:br>
              <a:rPr lang="de-DE" sz="3600" b="1" dirty="0">
                <a:solidFill>
                  <a:srgbClr val="00B0F0"/>
                </a:solidFill>
              </a:rPr>
            </a:br>
            <a:r>
              <a:rPr lang="de-DE" sz="3600" b="1" dirty="0">
                <a:solidFill>
                  <a:srgbClr val="00B0F0"/>
                </a:solidFill>
              </a:rPr>
              <a:t>Le tir sur cible 3D</a:t>
            </a:r>
            <a:endParaRPr lang="fr-FR" sz="36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278188" y="1371601"/>
            <a:ext cx="8577481" cy="5344510"/>
          </a:xfrm>
        </p:spPr>
        <p:txBody>
          <a:bodyPr/>
          <a:lstStyle/>
          <a:p>
            <a:endParaRPr lang="de-DE" sz="900" b="1" u="sng" dirty="0"/>
          </a:p>
          <a:p>
            <a:r>
              <a:rPr lang="de-DE" b="1" u="sng" dirty="0"/>
              <a:t>Résultat marquant :</a:t>
            </a:r>
            <a:endParaRPr lang="fr-FR" dirty="0"/>
          </a:p>
          <a:p>
            <a:r>
              <a:rPr lang="de-DE" dirty="0"/>
              <a:t>4 participations au championnat de France :</a:t>
            </a:r>
            <a:endParaRPr lang="fr-FR" dirty="0"/>
          </a:p>
          <a:p>
            <a:r>
              <a:rPr lang="fr-FR" dirty="0"/>
              <a:t>- MAGNIEN ADRIEN </a:t>
            </a:r>
            <a:r>
              <a:rPr lang="de-DE" dirty="0"/>
              <a:t> 5ème (en bare bow)</a:t>
            </a:r>
            <a:endParaRPr lang="fr-FR" dirty="0"/>
          </a:p>
          <a:p>
            <a:r>
              <a:rPr lang="fr-FR" dirty="0"/>
              <a:t>- VILLELOUP MYRIAM </a:t>
            </a:r>
            <a:r>
              <a:rPr lang="de-DE" dirty="0"/>
              <a:t> 9ème (en tir libre)</a:t>
            </a:r>
            <a:endParaRPr lang="fr-FR" dirty="0"/>
          </a:p>
          <a:p>
            <a:r>
              <a:rPr lang="fr-FR" dirty="0"/>
              <a:t>- AQEROUACH KARIMA </a:t>
            </a:r>
            <a:r>
              <a:rPr lang="de-DE" dirty="0"/>
              <a:t> 9ème (en arc chasse)</a:t>
            </a:r>
            <a:endParaRPr lang="fr-FR" dirty="0"/>
          </a:p>
          <a:p>
            <a:r>
              <a:rPr lang="fr-FR" dirty="0"/>
              <a:t>- JUSSELIN CHRISTOPHE </a:t>
            </a:r>
            <a:r>
              <a:rPr lang="de-DE" dirty="0"/>
              <a:t> 30ème (en tir libre)</a:t>
            </a:r>
            <a:endParaRPr lang="fr-FR" dirty="0"/>
          </a:p>
          <a:p>
            <a:r>
              <a:rPr lang="de-DE" dirty="0"/>
              <a:t>  </a:t>
            </a:r>
            <a:endParaRPr lang="fr-FR" dirty="0"/>
          </a:p>
          <a:p>
            <a:r>
              <a:rPr lang="de-DE" dirty="0"/>
              <a:t>10 participations au championnat régional avec :</a:t>
            </a:r>
            <a:endParaRPr lang="fr-FR" dirty="0"/>
          </a:p>
          <a:p>
            <a:r>
              <a:rPr lang="en-US" dirty="0"/>
              <a:t>- AQEROUACH KARIMA </a:t>
            </a:r>
            <a:r>
              <a:rPr lang="de-DE" dirty="0"/>
              <a:t> 1ère	</a:t>
            </a:r>
            <a:r>
              <a:rPr lang="en-US" dirty="0"/>
              <a:t>VILLELOUP MYRIAM </a:t>
            </a:r>
            <a:r>
              <a:rPr lang="de-DE" dirty="0"/>
              <a:t> 1ère</a:t>
            </a:r>
            <a:endParaRPr lang="fr-FR" dirty="0"/>
          </a:p>
          <a:p>
            <a:r>
              <a:rPr lang="en-US" dirty="0"/>
              <a:t>- MAGNIEN ADRIEN </a:t>
            </a:r>
            <a:r>
              <a:rPr lang="de-DE" dirty="0"/>
              <a:t> 2ème	</a:t>
            </a:r>
            <a:r>
              <a:rPr lang="en-US" dirty="0"/>
              <a:t>DENIS JACQUES </a:t>
            </a:r>
            <a:r>
              <a:rPr lang="de-DE" dirty="0"/>
              <a:t> 2ème</a:t>
            </a:r>
            <a:endParaRPr lang="fr-FR" dirty="0"/>
          </a:p>
          <a:p>
            <a:r>
              <a:rPr lang="en-US" dirty="0"/>
              <a:t>- NEVERS MICKAEL </a:t>
            </a:r>
            <a:r>
              <a:rPr lang="de-DE" dirty="0"/>
              <a:t> 3ème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145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3278189" y="329598"/>
            <a:ext cx="8440846" cy="1281112"/>
          </a:xfrm>
        </p:spPr>
        <p:txBody>
          <a:bodyPr/>
          <a:lstStyle/>
          <a:p>
            <a:r>
              <a:rPr lang="de-DE" sz="3600" b="1" dirty="0">
                <a:solidFill>
                  <a:srgbClr val="00B0F0"/>
                </a:solidFill>
              </a:rPr>
              <a:t>TIR</a:t>
            </a:r>
            <a:r>
              <a:rPr lang="de-DE" sz="3600" dirty="0"/>
              <a:t> </a:t>
            </a:r>
            <a:r>
              <a:rPr lang="de-DE" sz="3600" b="1" dirty="0">
                <a:solidFill>
                  <a:srgbClr val="00B0F0"/>
                </a:solidFill>
              </a:rPr>
              <a:t>SUR CIBLE ANGLAISE : Salle 2X18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278188" y="1481959"/>
            <a:ext cx="8577481" cy="4971393"/>
          </a:xfrm>
        </p:spPr>
        <p:txBody>
          <a:bodyPr/>
          <a:lstStyle/>
          <a:p>
            <a:r>
              <a:rPr lang="de-DE" dirty="0"/>
              <a:t>306 Participations réalisées par 51 archers de la compagnie lors de 29 concours.</a:t>
            </a:r>
            <a:endParaRPr lang="fr-FR" dirty="0"/>
          </a:p>
          <a:p>
            <a:r>
              <a:rPr lang="de-DE" dirty="0"/>
              <a:t> </a:t>
            </a:r>
            <a:endParaRPr lang="fr-FR" dirty="0"/>
          </a:p>
          <a:p>
            <a:pPr lvl="1"/>
            <a:r>
              <a:rPr lang="de-DE" dirty="0"/>
              <a:t>Nombre de médaille :</a:t>
            </a:r>
            <a:endParaRPr lang="fr-FR" dirty="0"/>
          </a:p>
          <a:p>
            <a:pPr lvl="1"/>
            <a:r>
              <a:rPr lang="de-DE" dirty="0"/>
              <a:t>OR : </a:t>
            </a:r>
            <a:r>
              <a:rPr lang="de-DE" u="dottedHeavy" dirty="0"/>
              <a:t>			</a:t>
            </a:r>
            <a:r>
              <a:rPr lang="de-DE" dirty="0"/>
              <a:t> 76</a:t>
            </a:r>
            <a:endParaRPr lang="fr-FR" dirty="0"/>
          </a:p>
          <a:p>
            <a:pPr lvl="1"/>
            <a:r>
              <a:rPr lang="de-DE" dirty="0"/>
              <a:t>ARGENT : </a:t>
            </a:r>
            <a:r>
              <a:rPr lang="de-DE" u="dottedHeavy" dirty="0"/>
              <a:t>		</a:t>
            </a:r>
            <a:r>
              <a:rPr lang="de-DE" dirty="0"/>
              <a:t> 53</a:t>
            </a:r>
            <a:endParaRPr lang="fr-FR" dirty="0"/>
          </a:p>
          <a:p>
            <a:pPr lvl="1"/>
            <a:r>
              <a:rPr lang="de-DE" dirty="0"/>
              <a:t>BRONZE : </a:t>
            </a:r>
            <a:r>
              <a:rPr lang="de-DE" u="dottedHeavy" dirty="0"/>
              <a:t>		</a:t>
            </a:r>
            <a:r>
              <a:rPr lang="de-DE" dirty="0"/>
              <a:t> 26</a:t>
            </a:r>
            <a:endParaRPr lang="fr-FR" dirty="0"/>
          </a:p>
          <a:p>
            <a:r>
              <a:rPr lang="de-DE" dirty="0"/>
              <a:t> </a:t>
            </a:r>
            <a:endParaRPr lang="fr-FR" dirty="0"/>
          </a:p>
          <a:p>
            <a:r>
              <a:rPr lang="de-DE" dirty="0"/>
              <a:t>Championnat départemental : 10 médailles d‘Or / 4 médailles d‘Argent / 1 médailles de bronze</a:t>
            </a:r>
            <a:endParaRPr lang="fr-FR" dirty="0"/>
          </a:p>
          <a:p>
            <a:r>
              <a:rPr lang="de-DE" dirty="0"/>
              <a:t>Championnat régional : 2 médailles d‘Or / 2 A médailles de bronze</a:t>
            </a:r>
            <a:endParaRPr lang="fr-FR" dirty="0"/>
          </a:p>
          <a:p>
            <a:r>
              <a:rPr lang="de-DE" dirty="0"/>
              <a:t>Championnat france : Aucune participation - Langlais Clara a participé au championnat de france universitaire (FFSU)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954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3278189" y="329598"/>
            <a:ext cx="8440846" cy="1281112"/>
          </a:xfrm>
        </p:spPr>
        <p:txBody>
          <a:bodyPr/>
          <a:lstStyle/>
          <a:p>
            <a:r>
              <a:rPr lang="de-DE" sz="3600" b="1" dirty="0">
                <a:solidFill>
                  <a:srgbClr val="00B0F0"/>
                </a:solidFill>
              </a:rPr>
              <a:t>TIR</a:t>
            </a:r>
            <a:r>
              <a:rPr lang="de-DE" sz="3600" dirty="0"/>
              <a:t> </a:t>
            </a:r>
            <a:r>
              <a:rPr lang="de-DE" sz="3600" b="1" dirty="0">
                <a:solidFill>
                  <a:srgbClr val="00B0F0"/>
                </a:solidFill>
              </a:rPr>
              <a:t>SUR CIBLE ANGLAISE : Salle 2X18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278188" y="1481959"/>
            <a:ext cx="8577481" cy="4971393"/>
          </a:xfrm>
        </p:spPr>
        <p:txBody>
          <a:bodyPr/>
          <a:lstStyle/>
          <a:p>
            <a:endParaRPr lang="de-DE" b="1" u="sng" dirty="0"/>
          </a:p>
          <a:p>
            <a:r>
              <a:rPr lang="de-DE" b="1" u="sng" dirty="0"/>
              <a:t>Résultat marquant :</a:t>
            </a:r>
            <a:endParaRPr lang="fr-FR" dirty="0"/>
          </a:p>
          <a:p>
            <a:r>
              <a:rPr lang="de-DE" dirty="0"/>
              <a:t>24 participations au championnat régional avec :</a:t>
            </a:r>
            <a:endParaRPr lang="fr-FR" dirty="0"/>
          </a:p>
          <a:p>
            <a:r>
              <a:rPr lang="de-DE" dirty="0"/>
              <a:t>GRAIN MARTINE  1er</a:t>
            </a:r>
            <a:endParaRPr lang="fr-FR" dirty="0"/>
          </a:p>
          <a:p>
            <a:r>
              <a:rPr lang="de-DE" dirty="0"/>
              <a:t>GARNIER EVAN  1er</a:t>
            </a:r>
            <a:endParaRPr lang="fr-FR" dirty="0"/>
          </a:p>
          <a:p>
            <a:r>
              <a:rPr lang="de-DE" dirty="0"/>
              <a:t>JUSSELIN CHRISTOPHE  3eme</a:t>
            </a:r>
            <a:endParaRPr lang="fr-FR" dirty="0"/>
          </a:p>
          <a:p>
            <a:r>
              <a:rPr lang="de-DE" dirty="0"/>
              <a:t>AUBOEUF LUCIE  3eme</a:t>
            </a:r>
            <a:endParaRPr lang="fr-FR" dirty="0"/>
          </a:p>
          <a:p>
            <a:r>
              <a:rPr lang="de-DE" dirty="0"/>
              <a:t>DOPACO MATEO  3eme</a:t>
            </a:r>
            <a:endParaRPr lang="fr-FR" dirty="0"/>
          </a:p>
          <a:p>
            <a:r>
              <a:rPr lang="de-DE" dirty="0"/>
              <a:t> </a:t>
            </a:r>
            <a:endParaRPr lang="fr-FR" dirty="0"/>
          </a:p>
          <a:p>
            <a:r>
              <a:rPr lang="de-DE" dirty="0"/>
              <a:t>31 participations au championnat départemental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8776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3278189" y="329598"/>
            <a:ext cx="8440846" cy="1281112"/>
          </a:xfrm>
        </p:spPr>
        <p:txBody>
          <a:bodyPr/>
          <a:lstStyle/>
          <a:p>
            <a:r>
              <a:rPr lang="de-DE" sz="3600" b="1" dirty="0">
                <a:solidFill>
                  <a:srgbClr val="00B0F0"/>
                </a:solidFill>
              </a:rPr>
              <a:t>TIR</a:t>
            </a:r>
            <a:r>
              <a:rPr lang="de-DE" sz="3600" dirty="0"/>
              <a:t> </a:t>
            </a:r>
            <a:r>
              <a:rPr lang="de-DE" sz="3600" b="1" dirty="0">
                <a:solidFill>
                  <a:srgbClr val="00B0F0"/>
                </a:solidFill>
              </a:rPr>
              <a:t>SUR CIBLE ANGLAISE EXTÉRIEUR : 2X50	</a:t>
            </a:r>
            <a:r>
              <a:rPr lang="de-DE" sz="3600" dirty="0">
                <a:solidFill>
                  <a:srgbClr val="00B0F0"/>
                </a:solidFill>
              </a:rPr>
              <a:t>(ex fédéral)</a:t>
            </a:r>
            <a:endParaRPr lang="fr-FR" sz="3600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278188" y="1610710"/>
            <a:ext cx="8577481" cy="4842642"/>
          </a:xfrm>
        </p:spPr>
        <p:txBody>
          <a:bodyPr/>
          <a:lstStyle/>
          <a:p>
            <a:r>
              <a:rPr lang="de-DE" dirty="0"/>
              <a:t>36 Participations réalisées par 13 archers de la compagnie lors de 8 concours.</a:t>
            </a:r>
            <a:endParaRPr lang="fr-FR" dirty="0"/>
          </a:p>
          <a:p>
            <a:pPr lvl="1"/>
            <a:r>
              <a:rPr lang="de-DE" dirty="0"/>
              <a:t> Nombre de médaille :</a:t>
            </a:r>
            <a:endParaRPr lang="fr-FR" dirty="0"/>
          </a:p>
          <a:p>
            <a:pPr lvl="1"/>
            <a:r>
              <a:rPr lang="de-DE" dirty="0"/>
              <a:t>OR : </a:t>
            </a:r>
            <a:r>
              <a:rPr lang="de-DE" u="dottedHeavy" dirty="0"/>
              <a:t>			</a:t>
            </a:r>
            <a:r>
              <a:rPr lang="de-DE" dirty="0"/>
              <a:t> 12</a:t>
            </a:r>
            <a:endParaRPr lang="fr-FR" dirty="0"/>
          </a:p>
          <a:p>
            <a:pPr lvl="1"/>
            <a:r>
              <a:rPr lang="de-DE" dirty="0"/>
              <a:t>ARGENT : </a:t>
            </a:r>
            <a:r>
              <a:rPr lang="de-DE" u="dottedHeavy" dirty="0"/>
              <a:t>		</a:t>
            </a:r>
            <a:r>
              <a:rPr lang="de-DE" dirty="0"/>
              <a:t>   7</a:t>
            </a:r>
            <a:endParaRPr lang="fr-FR" dirty="0"/>
          </a:p>
          <a:p>
            <a:pPr lvl="1"/>
            <a:r>
              <a:rPr lang="de-DE" dirty="0"/>
              <a:t>BRONZE : </a:t>
            </a:r>
            <a:r>
              <a:rPr lang="de-DE" u="dottedHeavy" dirty="0"/>
              <a:t>		</a:t>
            </a:r>
            <a:r>
              <a:rPr lang="de-DE" dirty="0"/>
              <a:t>   8</a:t>
            </a:r>
            <a:endParaRPr lang="fr-FR" dirty="0"/>
          </a:p>
          <a:p>
            <a:r>
              <a:rPr lang="de-DE" dirty="0"/>
              <a:t> </a:t>
            </a:r>
          </a:p>
          <a:p>
            <a:r>
              <a:rPr lang="de-DE" dirty="0"/>
              <a:t>Championnat départemental : 3 médailles d‘Or / 2 médailles d‘Argent / 1 médailles de bronze</a:t>
            </a:r>
            <a:endParaRPr lang="fr-FR" dirty="0"/>
          </a:p>
          <a:p>
            <a:r>
              <a:rPr lang="de-DE" dirty="0"/>
              <a:t>Championnat régional : 2 médailles d‘Or / 2 médailles de bronze</a:t>
            </a:r>
            <a:endParaRPr lang="fr-FR" dirty="0"/>
          </a:p>
          <a:p>
            <a:r>
              <a:rPr lang="de-DE" dirty="0"/>
              <a:t>Championnat france : 2 participations en arc a poulies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8233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3278189" y="329598"/>
            <a:ext cx="8440846" cy="1281112"/>
          </a:xfrm>
        </p:spPr>
        <p:txBody>
          <a:bodyPr/>
          <a:lstStyle/>
          <a:p>
            <a:r>
              <a:rPr lang="de-DE" sz="3600" b="1" dirty="0">
                <a:solidFill>
                  <a:srgbClr val="00B0F0"/>
                </a:solidFill>
              </a:rPr>
              <a:t>TIR</a:t>
            </a:r>
            <a:r>
              <a:rPr lang="de-DE" sz="3600" dirty="0"/>
              <a:t> </a:t>
            </a:r>
            <a:r>
              <a:rPr lang="de-DE" sz="3600" b="1" dirty="0">
                <a:solidFill>
                  <a:srgbClr val="00B0F0"/>
                </a:solidFill>
              </a:rPr>
              <a:t>SUR CIBLE ANGLAISE EXTÉRIEUR : 2X50	</a:t>
            </a:r>
            <a:r>
              <a:rPr lang="de-DE" sz="3600" dirty="0">
                <a:solidFill>
                  <a:srgbClr val="00B0F0"/>
                </a:solidFill>
              </a:rPr>
              <a:t>(ex fédéral)</a:t>
            </a:r>
            <a:endParaRPr lang="fr-FR" sz="3600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278188" y="1481959"/>
            <a:ext cx="8577481" cy="4971393"/>
          </a:xfrm>
        </p:spPr>
        <p:txBody>
          <a:bodyPr/>
          <a:lstStyle/>
          <a:p>
            <a:endParaRPr lang="de-DE" b="1" u="sng" dirty="0"/>
          </a:p>
          <a:p>
            <a:r>
              <a:rPr lang="de-DE" b="1" u="sng" dirty="0"/>
              <a:t>Résultat marquant :</a:t>
            </a:r>
            <a:endParaRPr lang="fr-FR" dirty="0"/>
          </a:p>
          <a:p>
            <a:r>
              <a:rPr lang="de-DE" dirty="0"/>
              <a:t>2 participations au championnat de France en arc à poulies : </a:t>
            </a:r>
          </a:p>
          <a:p>
            <a:pPr marL="285750" indent="-285750">
              <a:buFontTx/>
              <a:buChar char="-"/>
            </a:pPr>
            <a:r>
              <a:rPr lang="de-DE" dirty="0"/>
              <a:t>MICHON Kevin 49ème </a:t>
            </a:r>
          </a:p>
          <a:p>
            <a:pPr marL="285750" indent="-285750">
              <a:buFontTx/>
              <a:buChar char="-"/>
            </a:pPr>
            <a:r>
              <a:rPr lang="de-DE" dirty="0"/>
              <a:t>BUIRON Romain 65ème)</a:t>
            </a:r>
            <a:endParaRPr lang="fr-FR" dirty="0"/>
          </a:p>
          <a:p>
            <a:r>
              <a:rPr lang="de-DE" dirty="0"/>
              <a:t>6 participations au championnat régional avec :</a:t>
            </a:r>
            <a:endParaRPr lang="fr-FR" dirty="0"/>
          </a:p>
          <a:p>
            <a:r>
              <a:rPr lang="de-DE" dirty="0"/>
              <a:t>- LE MAILLOT INES  1ère</a:t>
            </a:r>
            <a:endParaRPr lang="fr-FR" dirty="0"/>
          </a:p>
          <a:p>
            <a:r>
              <a:rPr lang="de-DE" dirty="0"/>
              <a:t>- PRABEL MARIE-PIERRE  1ère</a:t>
            </a:r>
            <a:endParaRPr lang="fr-FR" dirty="0"/>
          </a:p>
          <a:p>
            <a:r>
              <a:rPr lang="de-DE" dirty="0"/>
              <a:t>- BUIRON ROMAIN  3ème</a:t>
            </a:r>
            <a:endParaRPr lang="fr-FR" dirty="0"/>
          </a:p>
          <a:p>
            <a:r>
              <a:rPr lang="de-DE" dirty="0"/>
              <a:t>- PRABEL THIERRY  3ème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0372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3278189" y="329598"/>
            <a:ext cx="8440846" cy="1281112"/>
          </a:xfrm>
        </p:spPr>
        <p:txBody>
          <a:bodyPr/>
          <a:lstStyle/>
          <a:p>
            <a:r>
              <a:rPr lang="de-DE" sz="3600" b="1" dirty="0">
                <a:solidFill>
                  <a:srgbClr val="00B0F0"/>
                </a:solidFill>
              </a:rPr>
              <a:t>TIR SUR CIBLE ANGLAISE EXTÉRIEUR : 2X70	</a:t>
            </a:r>
            <a:r>
              <a:rPr lang="de-DE" sz="3600" dirty="0">
                <a:solidFill>
                  <a:srgbClr val="00B0F0"/>
                </a:solidFill>
              </a:rPr>
              <a:t>(ex FITA)</a:t>
            </a:r>
            <a:endParaRPr lang="fr-FR" sz="3600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278188" y="1610710"/>
            <a:ext cx="8577481" cy="4842642"/>
          </a:xfrm>
        </p:spPr>
        <p:txBody>
          <a:bodyPr/>
          <a:lstStyle/>
          <a:p>
            <a:r>
              <a:rPr lang="de-DE" dirty="0"/>
              <a:t>126 Participations réalisées par 24 archers de la compagnie lors de 16 concours.</a:t>
            </a:r>
            <a:endParaRPr lang="fr-FR" dirty="0"/>
          </a:p>
          <a:p>
            <a:r>
              <a:rPr lang="de-DE" dirty="0"/>
              <a:t> </a:t>
            </a:r>
            <a:endParaRPr lang="fr-FR" dirty="0"/>
          </a:p>
          <a:p>
            <a:pPr lvl="1"/>
            <a:r>
              <a:rPr lang="de-DE" dirty="0"/>
              <a:t>Nombre de médaille :</a:t>
            </a:r>
            <a:endParaRPr lang="fr-FR" dirty="0"/>
          </a:p>
          <a:p>
            <a:pPr lvl="1"/>
            <a:r>
              <a:rPr lang="de-DE" dirty="0"/>
              <a:t>OR : </a:t>
            </a:r>
            <a:r>
              <a:rPr lang="de-DE" u="dottedHeavy" dirty="0"/>
              <a:t>			</a:t>
            </a:r>
            <a:r>
              <a:rPr lang="de-DE" dirty="0"/>
              <a:t> 33</a:t>
            </a:r>
            <a:endParaRPr lang="fr-FR" dirty="0"/>
          </a:p>
          <a:p>
            <a:pPr lvl="1"/>
            <a:r>
              <a:rPr lang="de-DE" dirty="0"/>
              <a:t>ARGENT : </a:t>
            </a:r>
            <a:r>
              <a:rPr lang="de-DE" u="dottedHeavy" dirty="0"/>
              <a:t>		</a:t>
            </a:r>
            <a:r>
              <a:rPr lang="de-DE" dirty="0"/>
              <a:t> 17</a:t>
            </a:r>
            <a:endParaRPr lang="fr-FR" dirty="0"/>
          </a:p>
          <a:p>
            <a:pPr lvl="1"/>
            <a:r>
              <a:rPr lang="de-DE" dirty="0"/>
              <a:t>BRONZE : </a:t>
            </a:r>
            <a:r>
              <a:rPr lang="de-DE" u="dottedHeavy" dirty="0"/>
              <a:t>		</a:t>
            </a:r>
            <a:r>
              <a:rPr lang="de-DE" dirty="0"/>
              <a:t> 11</a:t>
            </a:r>
            <a:endParaRPr lang="fr-FR" dirty="0"/>
          </a:p>
          <a:p>
            <a:r>
              <a:rPr lang="de-DE" dirty="0"/>
              <a:t> </a:t>
            </a:r>
            <a:endParaRPr lang="fr-FR" dirty="0"/>
          </a:p>
          <a:p>
            <a:r>
              <a:rPr lang="de-DE" dirty="0"/>
              <a:t>Championnat départemental : 4 médailles d‘Or / 4 médailles d‘Argent / 2 médailles de bronze</a:t>
            </a:r>
            <a:endParaRPr lang="fr-FR" dirty="0"/>
          </a:p>
          <a:p>
            <a:r>
              <a:rPr lang="de-DE" dirty="0"/>
              <a:t>Championnat régional : 2 médailles d‘Or / 1 médailles d‘Argent / 1 médailles de bronze</a:t>
            </a:r>
            <a:endParaRPr lang="fr-FR" dirty="0"/>
          </a:p>
          <a:p>
            <a:r>
              <a:rPr lang="de-DE" dirty="0"/>
              <a:t>Championnat france : 4 participations au championnat de France</a:t>
            </a:r>
            <a:endParaRPr lang="fr-FR" dirty="0"/>
          </a:p>
          <a:p>
            <a:r>
              <a:rPr lang="de-DE" dirty="0"/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357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3278189" y="329598"/>
            <a:ext cx="8440846" cy="1281112"/>
          </a:xfrm>
        </p:spPr>
        <p:txBody>
          <a:bodyPr/>
          <a:lstStyle/>
          <a:p>
            <a:r>
              <a:rPr lang="de-DE" sz="3600" b="1" dirty="0">
                <a:solidFill>
                  <a:srgbClr val="00B0F0"/>
                </a:solidFill>
              </a:rPr>
              <a:t>TIR SUR CIBLE ANGLAISE EXTERIEUR : 2X70	</a:t>
            </a:r>
            <a:r>
              <a:rPr lang="de-DE" sz="3600" dirty="0">
                <a:solidFill>
                  <a:srgbClr val="00B0F0"/>
                </a:solidFill>
              </a:rPr>
              <a:t>(ex FITA)</a:t>
            </a:r>
            <a:endParaRPr lang="fr-FR" sz="3600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278188" y="1481959"/>
            <a:ext cx="8577481" cy="4971393"/>
          </a:xfrm>
        </p:spPr>
        <p:txBody>
          <a:bodyPr/>
          <a:lstStyle/>
          <a:p>
            <a:endParaRPr lang="de-DE" b="1" u="sng" dirty="0"/>
          </a:p>
          <a:p>
            <a:r>
              <a:rPr lang="de-DE" b="1" u="sng" dirty="0"/>
              <a:t>Résultat marquant :</a:t>
            </a:r>
            <a:endParaRPr lang="fr-FR" dirty="0"/>
          </a:p>
          <a:p>
            <a:r>
              <a:rPr lang="de-DE" dirty="0"/>
              <a:t>2 participations au championnat de France en arc classique </a:t>
            </a:r>
          </a:p>
          <a:p>
            <a:r>
              <a:rPr lang="en-US" dirty="0"/>
              <a:t>- GRAIN MARTINE </a:t>
            </a:r>
            <a:r>
              <a:rPr lang="de-DE" dirty="0"/>
              <a:t> 65ème</a:t>
            </a:r>
            <a:endParaRPr lang="fr-FR" dirty="0"/>
          </a:p>
          <a:p>
            <a:r>
              <a:rPr lang="en-US" dirty="0"/>
              <a:t>- AUBOEUF LUCIE </a:t>
            </a:r>
            <a:r>
              <a:rPr lang="de-DE" dirty="0"/>
              <a:t> 31ème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r>
              <a:rPr lang="de-DE" dirty="0"/>
              <a:t>19 participations au championnat régional avec :</a:t>
            </a:r>
            <a:endParaRPr lang="fr-FR" dirty="0"/>
          </a:p>
          <a:p>
            <a:r>
              <a:rPr lang="en-US" dirty="0"/>
              <a:t>- GRAIN MARTINE </a:t>
            </a:r>
            <a:r>
              <a:rPr lang="de-DE" dirty="0"/>
              <a:t> 1ère</a:t>
            </a:r>
            <a:endParaRPr lang="fr-FR" dirty="0"/>
          </a:p>
          <a:p>
            <a:r>
              <a:rPr lang="en-US" dirty="0"/>
              <a:t>- GARNIER EVAN </a:t>
            </a:r>
            <a:r>
              <a:rPr lang="de-DE" dirty="0"/>
              <a:t>1er </a:t>
            </a:r>
            <a:endParaRPr lang="fr-FR" dirty="0"/>
          </a:p>
          <a:p>
            <a:r>
              <a:rPr lang="en-US" dirty="0"/>
              <a:t>- AUBOEUF LUCIE </a:t>
            </a:r>
            <a:r>
              <a:rPr lang="de-DE" dirty="0"/>
              <a:t> 2ème</a:t>
            </a:r>
            <a:endParaRPr lang="fr-FR" dirty="0"/>
          </a:p>
          <a:p>
            <a:r>
              <a:rPr lang="en-US" dirty="0"/>
              <a:t>- GARNIER ADELINE </a:t>
            </a:r>
            <a:r>
              <a:rPr lang="de-DE" dirty="0"/>
              <a:t> 3ème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3546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3278189" y="329598"/>
            <a:ext cx="8440846" cy="1281112"/>
          </a:xfrm>
        </p:spPr>
        <p:txBody>
          <a:bodyPr/>
          <a:lstStyle/>
          <a:p>
            <a:r>
              <a:rPr lang="de-DE" sz="3600" b="1" dirty="0">
                <a:solidFill>
                  <a:srgbClr val="00B0F0"/>
                </a:solidFill>
              </a:rPr>
              <a:t>TIR TRADITIONNEL</a:t>
            </a:r>
            <a:endParaRPr lang="fr-FR" sz="36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278188" y="1610710"/>
            <a:ext cx="8577481" cy="4842642"/>
          </a:xfrm>
        </p:spPr>
        <p:txBody>
          <a:bodyPr/>
          <a:lstStyle/>
          <a:p>
            <a:r>
              <a:rPr lang="de-DE" sz="2000" b="1" dirty="0">
                <a:solidFill>
                  <a:srgbClr val="00B0F0"/>
                </a:solidFill>
              </a:rPr>
              <a:t>le Beursault</a:t>
            </a:r>
            <a:endParaRPr lang="fr-FR" sz="2000" b="1" dirty="0">
              <a:solidFill>
                <a:srgbClr val="00B0F0"/>
              </a:solidFill>
            </a:endParaRPr>
          </a:p>
          <a:p>
            <a:r>
              <a:rPr lang="de-DE" dirty="0"/>
              <a:t> 18 Participations réalisées par 8 archers de la compagnie lors de 4 concours.</a:t>
            </a:r>
            <a:endParaRPr lang="fr-FR" dirty="0"/>
          </a:p>
          <a:p>
            <a:pPr lvl="1"/>
            <a:r>
              <a:rPr lang="de-DE" dirty="0"/>
              <a:t> Nombre de médaille :</a:t>
            </a:r>
            <a:endParaRPr lang="fr-FR" dirty="0"/>
          </a:p>
          <a:p>
            <a:pPr lvl="1"/>
            <a:r>
              <a:rPr lang="de-DE" dirty="0"/>
              <a:t>OR : </a:t>
            </a:r>
            <a:r>
              <a:rPr lang="de-DE" u="dottedHeavy" dirty="0"/>
              <a:t>			</a:t>
            </a:r>
            <a:r>
              <a:rPr lang="de-DE" dirty="0"/>
              <a:t> 1</a:t>
            </a:r>
            <a:endParaRPr lang="fr-FR" dirty="0"/>
          </a:p>
          <a:p>
            <a:pPr lvl="1"/>
            <a:r>
              <a:rPr lang="de-DE" dirty="0"/>
              <a:t>ARGENT : </a:t>
            </a:r>
            <a:r>
              <a:rPr lang="de-DE" u="dottedHeavy" dirty="0"/>
              <a:t>		</a:t>
            </a:r>
            <a:r>
              <a:rPr lang="de-DE" dirty="0"/>
              <a:t> 1</a:t>
            </a:r>
            <a:endParaRPr lang="fr-FR" dirty="0"/>
          </a:p>
          <a:p>
            <a:pPr lvl="1"/>
            <a:r>
              <a:rPr lang="de-DE" dirty="0"/>
              <a:t>BRONZE : </a:t>
            </a:r>
            <a:r>
              <a:rPr lang="de-DE" u="dottedHeavy" dirty="0"/>
              <a:t>		</a:t>
            </a:r>
            <a:r>
              <a:rPr lang="de-DE" dirty="0"/>
              <a:t> 3</a:t>
            </a:r>
            <a:endParaRPr lang="fr-FR" dirty="0"/>
          </a:p>
          <a:p>
            <a:r>
              <a:rPr lang="de-DE" dirty="0"/>
              <a:t> </a:t>
            </a:r>
          </a:p>
          <a:p>
            <a:r>
              <a:rPr lang="de-DE" sz="2000" b="1" dirty="0">
                <a:solidFill>
                  <a:srgbClr val="00B0F0"/>
                </a:solidFill>
              </a:rPr>
              <a:t>Le tir du bouquet</a:t>
            </a:r>
            <a:endParaRPr lang="fr-FR" sz="2000" b="1" dirty="0">
              <a:solidFill>
                <a:srgbClr val="00B0F0"/>
              </a:solidFill>
            </a:endParaRPr>
          </a:p>
          <a:p>
            <a:r>
              <a:rPr lang="de-DE"/>
              <a:t>10 </a:t>
            </a:r>
            <a:r>
              <a:rPr lang="de-DE" dirty="0"/>
              <a:t>Participations réalisées par 6 archers de la compagnie lors des tirs organisés à la CAM</a:t>
            </a:r>
            <a:endParaRPr lang="fr-FR" dirty="0"/>
          </a:p>
          <a:p>
            <a:endParaRPr lang="fr-FR" dirty="0"/>
          </a:p>
          <a:p>
            <a:r>
              <a:rPr lang="de-DE" dirty="0"/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9956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3278188" y="200847"/>
            <a:ext cx="8440846" cy="1281112"/>
          </a:xfrm>
        </p:spPr>
        <p:txBody>
          <a:bodyPr/>
          <a:lstStyle/>
          <a:p>
            <a:r>
              <a:rPr lang="de-DE" sz="3600" b="1" dirty="0">
                <a:solidFill>
                  <a:srgbClr val="00B0F0"/>
                </a:solidFill>
              </a:rPr>
              <a:t>DISCIPLINE DE PARCOURS :</a:t>
            </a:r>
            <a:br>
              <a:rPr lang="de-DE" sz="3600" b="1" dirty="0">
                <a:solidFill>
                  <a:srgbClr val="00B0F0"/>
                </a:solidFill>
              </a:rPr>
            </a:br>
            <a:r>
              <a:rPr lang="de-DE" sz="3600" b="1" dirty="0">
                <a:solidFill>
                  <a:srgbClr val="00B0F0"/>
                </a:solidFill>
              </a:rPr>
              <a:t>Le tir en campagne</a:t>
            </a:r>
            <a:endParaRPr lang="fr-FR" sz="3600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278188" y="1371601"/>
            <a:ext cx="8577481" cy="5344510"/>
          </a:xfrm>
        </p:spPr>
        <p:txBody>
          <a:bodyPr/>
          <a:lstStyle/>
          <a:p>
            <a:endParaRPr lang="de-DE" sz="900" b="1" u="sng" dirty="0"/>
          </a:p>
          <a:p>
            <a:r>
              <a:rPr lang="de-DE" dirty="0"/>
              <a:t>26 Participations réalisées par 2 archers de la compagnie lors de 13 concours.</a:t>
            </a:r>
            <a:endParaRPr lang="fr-FR" dirty="0"/>
          </a:p>
          <a:p>
            <a:r>
              <a:rPr lang="de-DE" dirty="0"/>
              <a:t> Nombre de médaille :</a:t>
            </a:r>
            <a:endParaRPr lang="fr-FR" dirty="0"/>
          </a:p>
          <a:p>
            <a:pPr lvl="1"/>
            <a:r>
              <a:rPr lang="de-DE" dirty="0"/>
              <a:t>OR : </a:t>
            </a:r>
            <a:r>
              <a:rPr lang="de-DE" u="dottedHeavy" dirty="0"/>
              <a:t>			</a:t>
            </a:r>
            <a:r>
              <a:rPr lang="de-DE" dirty="0"/>
              <a:t> 7</a:t>
            </a:r>
            <a:endParaRPr lang="fr-FR" dirty="0"/>
          </a:p>
          <a:p>
            <a:pPr lvl="1"/>
            <a:r>
              <a:rPr lang="de-DE" dirty="0"/>
              <a:t>ARGENT : </a:t>
            </a:r>
            <a:r>
              <a:rPr lang="de-DE" u="dottedHeavy" dirty="0"/>
              <a:t>		</a:t>
            </a:r>
            <a:r>
              <a:rPr lang="de-DE" dirty="0"/>
              <a:t> 8</a:t>
            </a:r>
            <a:endParaRPr lang="fr-FR" dirty="0"/>
          </a:p>
          <a:p>
            <a:pPr lvl="1"/>
            <a:r>
              <a:rPr lang="de-DE" dirty="0"/>
              <a:t>BRONZE : </a:t>
            </a:r>
            <a:r>
              <a:rPr lang="de-DE" u="dottedHeavy" dirty="0"/>
              <a:t>		</a:t>
            </a:r>
            <a:r>
              <a:rPr lang="de-DE" dirty="0"/>
              <a:t> 3</a:t>
            </a:r>
            <a:endParaRPr lang="fr-FR" dirty="0"/>
          </a:p>
          <a:p>
            <a:r>
              <a:rPr lang="de-DE" dirty="0"/>
              <a:t> Championnat régional : 2 participations / 1 médaille d‘Or</a:t>
            </a:r>
            <a:endParaRPr lang="fr-FR" dirty="0"/>
          </a:p>
          <a:p>
            <a:r>
              <a:rPr lang="de-DE" dirty="0"/>
              <a:t>Championnat france : 2 participations</a:t>
            </a:r>
            <a:endParaRPr lang="fr-FR" dirty="0"/>
          </a:p>
          <a:p>
            <a:r>
              <a:rPr lang="de-DE" dirty="0"/>
              <a:t> </a:t>
            </a:r>
            <a:r>
              <a:rPr lang="de-DE" b="1" u="sng" dirty="0"/>
              <a:t>Résultat marquant :</a:t>
            </a:r>
            <a:endParaRPr lang="fr-FR" dirty="0"/>
          </a:p>
          <a:p>
            <a:r>
              <a:rPr lang="de-DE" dirty="0"/>
              <a:t>2 participations au championnat de France en arc à poulies </a:t>
            </a:r>
            <a:r>
              <a:rPr lang="fr-FR" dirty="0"/>
              <a:t>COLLADO CHRISTINE et ERIC</a:t>
            </a:r>
          </a:p>
          <a:p>
            <a:r>
              <a:rPr lang="de-DE" dirty="0"/>
              <a:t>2 participations au championnat régional avec :</a:t>
            </a:r>
          </a:p>
          <a:p>
            <a:r>
              <a:rPr lang="de-DE" dirty="0"/>
              <a:t> </a:t>
            </a:r>
            <a:r>
              <a:rPr lang="fr-FR" dirty="0"/>
              <a:t>COLLADO CHRISTINE </a:t>
            </a:r>
            <a:r>
              <a:rPr lang="de-DE" dirty="0"/>
              <a:t> 2ème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889923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353</Words>
  <Application>Microsoft Office PowerPoint</Application>
  <PresentationFormat>Personnalisé</PresentationFormat>
  <Paragraphs>147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Standard 1</vt:lpstr>
      <vt:lpstr>COMPAGNIE DES ARCHERS MACONNAIS</vt:lpstr>
      <vt:lpstr>TIR SUR CIBLE ANGLAISE : Salle 2X18</vt:lpstr>
      <vt:lpstr>TIR SUR CIBLE ANGLAISE : Salle 2X18</vt:lpstr>
      <vt:lpstr>TIR SUR CIBLE ANGLAISE EXTÉRIEUR : 2X50 (ex fédéral)</vt:lpstr>
      <vt:lpstr>TIR SUR CIBLE ANGLAISE EXTÉRIEUR : 2X50 (ex fédéral)</vt:lpstr>
      <vt:lpstr>TIR SUR CIBLE ANGLAISE EXTÉRIEUR : 2X70 (ex FITA)</vt:lpstr>
      <vt:lpstr>TIR SUR CIBLE ANGLAISE EXTERIEUR : 2X70 (ex FITA)</vt:lpstr>
      <vt:lpstr>TIR TRADITIONNEL</vt:lpstr>
      <vt:lpstr>DISCIPLINE DE PARCOURS : Le tir en campagne</vt:lpstr>
      <vt:lpstr>DISCIPLINE DE PARCOURS : Le tir nature</vt:lpstr>
      <vt:lpstr>DISCIPLINE DE PARCOURS : Le tir sur cible 3D</vt:lpstr>
      <vt:lpstr>DISCIPLINE DE PARCOURS : Le tir sur cible 3D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COMPAGNIE DES ARCHERS MACONNAIS</dc:title>
  <dc:creator>NEVERS MICKAEL</dc:creator>
  <cp:lastModifiedBy>gérard champion</cp:lastModifiedBy>
  <cp:revision>24</cp:revision>
  <dcterms:modified xsi:type="dcterms:W3CDTF">2019-01-14T19:12:22Z</dcterms:modified>
</cp:coreProperties>
</file>