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1" r:id="rId3"/>
    <p:sldId id="262" r:id="rId4"/>
    <p:sldId id="263" r:id="rId5"/>
    <p:sldId id="268" r:id="rId6"/>
    <p:sldId id="269" r:id="rId7"/>
    <p:sldId id="270" r:id="rId8"/>
    <p:sldId id="266" r:id="rId9"/>
    <p:sldId id="271" r:id="rId10"/>
    <p:sldId id="267" r:id="rId11"/>
    <p:sldId id="264" r:id="rId12"/>
    <p:sldId id="265" r:id="rId13"/>
  </p:sldIdLst>
  <p:sldSz cx="12193588" cy="6858000"/>
  <p:notesSz cx="7559675" cy="106918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2" d="100"/>
          <a:sy n="72"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1363" cy="534988"/>
          </a:xfrm>
          <a:prstGeom prst="rect">
            <a:avLst/>
          </a:prstGeom>
          <a:noFill/>
          <a:ln>
            <a:noFill/>
          </a:ln>
        </p:spPr>
        <p:txBody>
          <a:bodyPr vert="horz" wrap="none" lIns="90000" tIns="45000" rIns="90000" bIns="45000" anchorCtr="0" compatLnSpc="0">
            <a:noAutofit/>
          </a:bodyPr>
          <a:lstStyle>
            <a:lvl1pPr fontAlgn="auto" hangingPunct="0">
              <a:spcBef>
                <a:spcPts val="0"/>
              </a:spcBef>
              <a:spcAft>
                <a:spcPts val="0"/>
              </a:spcAft>
              <a:defRPr sz="1400">
                <a:latin typeface="Arial" pitchFamily="18"/>
                <a:ea typeface="Microsoft YaHei" pitchFamily="2"/>
                <a:cs typeface="Lucida Sans" pitchFamily="2"/>
              </a:defRPr>
            </a:lvl1pPr>
          </a:lstStyle>
          <a:p>
            <a:pPr>
              <a:defRPr sz="1400"/>
            </a:pPr>
            <a:endParaRPr lang="fr-FR"/>
          </a:p>
        </p:txBody>
      </p:sp>
      <p:sp>
        <p:nvSpPr>
          <p:cNvPr id="3" name="Espace réservé de la date 2"/>
          <p:cNvSpPr txBox="1">
            <a:spLocks noGrp="1"/>
          </p:cNvSpPr>
          <p:nvPr>
            <p:ph type="dt" sz="quarter" idx="1"/>
          </p:nvPr>
        </p:nvSpPr>
        <p:spPr>
          <a:xfrm>
            <a:off x="4278313" y="0"/>
            <a:ext cx="3281362" cy="534988"/>
          </a:xfrm>
          <a:prstGeom prst="rect">
            <a:avLst/>
          </a:prstGeom>
          <a:noFill/>
          <a:ln>
            <a:noFill/>
          </a:ln>
        </p:spPr>
        <p:txBody>
          <a:bodyPr vert="horz" wrap="none" lIns="90000" tIns="45000" rIns="90000" bIns="45000" anchorCtr="0" compatLnSpc="0">
            <a:noAutofit/>
          </a:bodyPr>
          <a:lstStyle>
            <a:lvl1pPr algn="r" fontAlgn="auto" hangingPunct="0">
              <a:spcBef>
                <a:spcPts val="0"/>
              </a:spcBef>
              <a:spcAft>
                <a:spcPts val="0"/>
              </a:spcAft>
              <a:defRPr sz="1400">
                <a:latin typeface="Arial" pitchFamily="18"/>
                <a:ea typeface="Microsoft YaHei" pitchFamily="2"/>
                <a:cs typeface="Lucida Sans" pitchFamily="2"/>
              </a:defRPr>
            </a:lvl1pPr>
          </a:lstStyle>
          <a:p>
            <a:pPr>
              <a:defRPr sz="1400"/>
            </a:pPr>
            <a:endParaRPr lang="fr-FR"/>
          </a:p>
        </p:txBody>
      </p:sp>
      <p:sp>
        <p:nvSpPr>
          <p:cNvPr id="4" name="Espace réservé du pied de page 3"/>
          <p:cNvSpPr txBox="1">
            <a:spLocks noGrp="1"/>
          </p:cNvSpPr>
          <p:nvPr>
            <p:ph type="ftr" sz="quarter" idx="2"/>
          </p:nvPr>
        </p:nvSpPr>
        <p:spPr>
          <a:xfrm>
            <a:off x="0" y="10156825"/>
            <a:ext cx="3281363" cy="534988"/>
          </a:xfrm>
          <a:prstGeom prst="rect">
            <a:avLst/>
          </a:prstGeom>
          <a:noFill/>
          <a:ln>
            <a:noFill/>
          </a:ln>
        </p:spPr>
        <p:txBody>
          <a:bodyPr vert="horz" wrap="none" lIns="90000" tIns="45000" rIns="90000" bIns="45000" anchor="b" anchorCtr="0" compatLnSpc="0">
            <a:noAutofit/>
          </a:bodyPr>
          <a:lstStyle>
            <a:lvl1pPr fontAlgn="auto" hangingPunct="0">
              <a:spcBef>
                <a:spcPts val="0"/>
              </a:spcBef>
              <a:spcAft>
                <a:spcPts val="0"/>
              </a:spcAft>
              <a:defRPr sz="1400">
                <a:latin typeface="Arial" pitchFamily="18"/>
                <a:ea typeface="Microsoft YaHei" pitchFamily="2"/>
                <a:cs typeface="Lucida Sans" pitchFamily="2"/>
              </a:defRPr>
            </a:lvl1pPr>
          </a:lstStyle>
          <a:p>
            <a:pPr>
              <a:defRPr sz="1400"/>
            </a:pPr>
            <a:endParaRPr lang="fr-FR"/>
          </a:p>
        </p:txBody>
      </p:sp>
      <p:sp>
        <p:nvSpPr>
          <p:cNvPr id="5" name="Espace réservé du numéro de diapositive 4"/>
          <p:cNvSpPr txBox="1">
            <a:spLocks noGrp="1"/>
          </p:cNvSpPr>
          <p:nvPr>
            <p:ph type="sldNum" sz="quarter" idx="3"/>
          </p:nvPr>
        </p:nvSpPr>
        <p:spPr>
          <a:xfrm>
            <a:off x="4278313" y="10156825"/>
            <a:ext cx="3281362" cy="534988"/>
          </a:xfrm>
          <a:prstGeom prst="rect">
            <a:avLst/>
          </a:prstGeom>
          <a:noFill/>
          <a:ln>
            <a:noFill/>
          </a:ln>
        </p:spPr>
        <p:txBody>
          <a:bodyPr vert="horz" wrap="none" lIns="90000" tIns="45000" rIns="90000" bIns="45000" anchor="b" anchorCtr="0" compatLnSpc="0">
            <a:noAutofit/>
          </a:bodyPr>
          <a:lstStyle>
            <a:lvl1pPr algn="r" fontAlgn="auto" hangingPunct="0">
              <a:spcBef>
                <a:spcPts val="0"/>
              </a:spcBef>
              <a:spcAft>
                <a:spcPts val="0"/>
              </a:spcAft>
              <a:defRPr sz="1400">
                <a:latin typeface="+mn-lt"/>
                <a:cs typeface="+mn-cs"/>
              </a:defRPr>
            </a:lvl1pPr>
          </a:lstStyle>
          <a:p>
            <a:pPr>
              <a:defRPr sz="1400"/>
            </a:pPr>
            <a:fld id="{98F73458-CD39-4A1F-8040-4A0E81683BC8}" type="slidenum">
              <a:rPr/>
              <a:pPr>
                <a:defRPr sz="1400"/>
              </a:pPr>
              <a:t>‹N°›</a:t>
            </a:fld>
            <a:endParaRPr lang="fr-FR">
              <a:latin typeface="Arial" pitchFamily="18"/>
              <a:ea typeface="Microsoft YaHei" pitchFamily="2"/>
              <a:cs typeface="Lucida San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Espace réservé de l'image des diapositives 1"/>
          <p:cNvSpPr>
            <a:spLocks noGrp="1" noRot="1" noChangeAspect="1"/>
          </p:cNvSpPr>
          <p:nvPr>
            <p:ph type="sldImg" idx="2"/>
          </p:nvPr>
        </p:nvSpPr>
        <p:spPr bwMode="auto">
          <a:xfrm>
            <a:off x="1106488" y="812800"/>
            <a:ext cx="5345112" cy="4008438"/>
          </a:xfrm>
          <a:prstGeom prst="rect">
            <a:avLst/>
          </a:prstGeom>
          <a:noFill/>
          <a:ln w="9525">
            <a:noFill/>
            <a:miter lim="800000"/>
            <a:headEnd/>
            <a:tailEnd/>
          </a:ln>
        </p:spPr>
      </p:sp>
      <p:sp>
        <p:nvSpPr>
          <p:cNvPr id="3" name="Espace réservé des commentaires 2"/>
          <p:cNvSpPr txBox="1">
            <a:spLocks noGrp="1"/>
          </p:cNvSpPr>
          <p:nvPr>
            <p:ph type="body" sz="quarter" idx="3"/>
          </p:nvPr>
        </p:nvSpPr>
        <p:spPr>
          <a:xfrm>
            <a:off x="755650" y="5078413"/>
            <a:ext cx="6048375" cy="4811712"/>
          </a:xfrm>
          <a:prstGeom prst="rect">
            <a:avLst/>
          </a:prstGeom>
          <a:noFill/>
          <a:ln>
            <a:noFill/>
          </a:ln>
        </p:spPr>
        <p:txBody>
          <a:bodyPr lIns="0" tIns="0" rIns="0" bIns="0"/>
          <a:lstStyle/>
          <a:p>
            <a:pPr lvl="0"/>
            <a:endParaRPr lang="fr-FR" noProof="0"/>
          </a:p>
        </p:txBody>
      </p:sp>
      <p:sp>
        <p:nvSpPr>
          <p:cNvPr id="4" name="Espace réservé de l'en-tête 3"/>
          <p:cNvSpPr txBox="1">
            <a:spLocks noGrp="1"/>
          </p:cNvSpPr>
          <p:nvPr>
            <p:ph type="hdr" sz="quarter"/>
          </p:nvPr>
        </p:nvSpPr>
        <p:spPr>
          <a:xfrm>
            <a:off x="0" y="0"/>
            <a:ext cx="3281363" cy="534988"/>
          </a:xfrm>
          <a:prstGeom prst="rect">
            <a:avLst/>
          </a:prstGeom>
          <a:noFill/>
          <a:ln>
            <a:noFill/>
          </a:ln>
        </p:spPr>
        <p:txBody>
          <a:bodyPr lIns="0" tIns="0" rIns="0" bIns="0" anchorCtr="0">
            <a:noAutofit/>
          </a:bodyPr>
          <a:lstStyle>
            <a:lvl1pPr lvl="0"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5" name="Espace réservé de la date 4"/>
          <p:cNvSpPr txBox="1">
            <a:spLocks noGrp="1"/>
          </p:cNvSpPr>
          <p:nvPr>
            <p:ph type="dt" idx="1"/>
          </p:nvPr>
        </p:nvSpPr>
        <p:spPr>
          <a:xfrm>
            <a:off x="4278313" y="0"/>
            <a:ext cx="3281362" cy="534988"/>
          </a:xfrm>
          <a:prstGeom prst="rect">
            <a:avLst/>
          </a:prstGeom>
          <a:noFill/>
          <a:ln>
            <a:noFill/>
          </a:ln>
        </p:spPr>
        <p:txBody>
          <a:bodyPr lIns="0" tIns="0" rIns="0" bIns="0" anchorCtr="0">
            <a:noAutofit/>
          </a:bodyPr>
          <a:lstStyle>
            <a:lvl1pPr lvl="0" algn="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6" name="Espace réservé du pied de page 5"/>
          <p:cNvSpPr txBox="1">
            <a:spLocks noGrp="1"/>
          </p:cNvSpPr>
          <p:nvPr>
            <p:ph type="ftr" sz="quarter" idx="4"/>
          </p:nvPr>
        </p:nvSpPr>
        <p:spPr>
          <a:xfrm>
            <a:off x="0" y="10156825"/>
            <a:ext cx="3281363" cy="534988"/>
          </a:xfrm>
          <a:prstGeom prst="rect">
            <a:avLst/>
          </a:prstGeom>
          <a:noFill/>
          <a:ln>
            <a:noFill/>
          </a:ln>
        </p:spPr>
        <p:txBody>
          <a:bodyPr lIns="0" tIns="0" rIns="0" bIns="0" anchor="b" anchorCtr="0">
            <a:noAutofit/>
          </a:bodyPr>
          <a:lstStyle>
            <a:lvl1pPr lvl="0"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7" name="Espace réservé du numéro de diapositive 6"/>
          <p:cNvSpPr txBox="1">
            <a:spLocks noGrp="1"/>
          </p:cNvSpPr>
          <p:nvPr>
            <p:ph type="sldNum" sz="quarter" idx="5"/>
          </p:nvPr>
        </p:nvSpPr>
        <p:spPr>
          <a:xfrm>
            <a:off x="4278313" y="10156825"/>
            <a:ext cx="3281362" cy="534988"/>
          </a:xfrm>
          <a:prstGeom prst="rect">
            <a:avLst/>
          </a:prstGeom>
          <a:noFill/>
          <a:ln>
            <a:noFill/>
          </a:ln>
        </p:spPr>
        <p:txBody>
          <a:bodyPr lIns="0" tIns="0" rIns="0" bIns="0" anchor="b" anchorCtr="0">
            <a:noAutofit/>
          </a:bodyPr>
          <a:lstStyle>
            <a:lvl1pPr lvl="0" algn="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fld id="{A09E3AFD-DA1E-45F6-968B-E979DE97F321}" type="slidenum">
              <a:rPr/>
              <a:pPr>
                <a:defRPr/>
              </a:pPr>
              <a:t>‹N°›</a:t>
            </a:fld>
            <a:endParaRPr/>
          </a:p>
        </p:txBody>
      </p:sp>
    </p:spTree>
  </p:cSld>
  <p:clrMap bg1="lt1" tx1="dk1" bg2="lt2" tx2="dk2" accent1="accent1" accent2="accent2" accent3="accent3" accent4="accent4" accent5="accent5" accent6="accent6" hlink="hlink" folHlink="folHlink"/>
  <p:notesStyle>
    <a:lvl1pPr marL="215900" indent="-215900" algn="l" rtl="0" eaLnBrk="0" fontAlgn="base" hangingPunct="0">
      <a:spcBef>
        <a:spcPct val="30000"/>
      </a:spcBef>
      <a:spcAft>
        <a:spcPct val="0"/>
      </a:spcAft>
      <a:defRPr lang="fr-FR" sz="2000" kern="1200">
        <a:solidFill>
          <a:schemeClr val="tx1"/>
        </a:solidFill>
        <a:latin typeface="Arial" pitchFamily="18"/>
        <a:ea typeface="Microsoft YaHei" pitchFamily="2"/>
      </a:defRPr>
    </a:lvl1pPr>
    <a:lvl2pPr marL="742950" indent="-285750" algn="l" rtl="0" fontAlgn="base">
      <a:spcBef>
        <a:spcPct val="30000"/>
      </a:spcBef>
      <a:spcAft>
        <a:spcPct val="0"/>
      </a:spcAft>
      <a:defRPr sz="1200" kern="1200">
        <a:solidFill>
          <a:schemeClr val="tx1"/>
        </a:solidFill>
        <a:latin typeface="+mn-lt"/>
        <a:ea typeface="Microsoft YaHei" pitchFamily="34" charset="-122"/>
        <a:cs typeface="+mn-cs"/>
      </a:defRPr>
    </a:lvl2pPr>
    <a:lvl3pPr marL="1143000" indent="-228600" algn="l" rtl="0" fontAlgn="base">
      <a:spcBef>
        <a:spcPct val="30000"/>
      </a:spcBef>
      <a:spcAft>
        <a:spcPct val="0"/>
      </a:spcAft>
      <a:defRPr sz="1200" kern="1200">
        <a:solidFill>
          <a:schemeClr val="tx1"/>
        </a:solidFill>
        <a:latin typeface="+mn-lt"/>
        <a:ea typeface="Microsoft YaHei" pitchFamily="34" charset="-122"/>
        <a:cs typeface="+mn-cs"/>
      </a:defRPr>
    </a:lvl3pPr>
    <a:lvl4pPr marL="1600200" indent="-228600" algn="l" rtl="0" fontAlgn="base">
      <a:spcBef>
        <a:spcPct val="30000"/>
      </a:spcBef>
      <a:spcAft>
        <a:spcPct val="0"/>
      </a:spcAft>
      <a:defRPr sz="1200" kern="1200">
        <a:solidFill>
          <a:schemeClr val="tx1"/>
        </a:solidFill>
        <a:latin typeface="+mn-lt"/>
        <a:ea typeface="Microsoft YaHei" pitchFamily="34" charset="-122"/>
        <a:cs typeface="+mn-cs"/>
      </a:defRPr>
    </a:lvl4pPr>
    <a:lvl5pPr marL="2057400" indent="-228600" algn="l" rtl="0" fontAlgn="base">
      <a:spcBef>
        <a:spcPct val="30000"/>
      </a:spcBef>
      <a:spcAft>
        <a:spcPct val="0"/>
      </a:spcAft>
      <a:defRPr sz="1200" kern="1200">
        <a:solidFill>
          <a:schemeClr val="tx1"/>
        </a:solidFill>
        <a:latin typeface="+mn-lt"/>
        <a:ea typeface="Microsoft YaHei"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748F5EFD-D66E-478A-A9B3-8ECC13D322CC}" type="slidenum">
              <a:rPr smtClean="0">
                <a:latin typeface="Times New Roman" pitchFamily="18" charset="0"/>
                <a:ea typeface="Arial Unicode MS"/>
                <a:cs typeface="Tahoma" pitchFamily="34" charset="0"/>
              </a:rPr>
              <a:pPr fontAlgn="base">
                <a:spcBef>
                  <a:spcPct val="0"/>
                </a:spcBef>
                <a:spcAft>
                  <a:spcPct val="0"/>
                </a:spcAft>
              </a:pPr>
              <a:t>1</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6288" cy="4008438"/>
          </a:xfrm>
          <a:solidFill>
            <a:schemeClr val="accent1"/>
          </a:solidFill>
          <a:ln w="25400">
            <a:solidFill>
              <a:schemeClr val="accent1">
                <a:shade val="50000"/>
              </a:schemeClr>
            </a:solidFill>
          </a:ln>
        </p:spPr>
      </p:sp>
      <p:sp>
        <p:nvSpPr>
          <p:cNvPr id="16387"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AA860FC7-8F8B-425C-BFD2-91E46DAC055C}" type="slidenum">
              <a:rPr smtClean="0">
                <a:latin typeface="Times New Roman" pitchFamily="18" charset="0"/>
                <a:ea typeface="Arial Unicode MS"/>
                <a:cs typeface="Tahoma" pitchFamily="34" charset="0"/>
              </a:rPr>
              <a:pPr fontAlgn="base">
                <a:spcBef>
                  <a:spcPct val="0"/>
                </a:spcBef>
                <a:spcAft>
                  <a:spcPct val="0"/>
                </a:spcAft>
              </a:pPr>
              <a:t>10</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34819"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116BB7E6-3542-46C6-9940-02B2DA3433A3}" type="slidenum">
              <a:rPr smtClean="0">
                <a:latin typeface="Times New Roman" pitchFamily="18" charset="0"/>
                <a:ea typeface="Arial Unicode MS"/>
                <a:cs typeface="Tahoma" pitchFamily="34" charset="0"/>
              </a:rPr>
              <a:pPr fontAlgn="base">
                <a:spcBef>
                  <a:spcPct val="0"/>
                </a:spcBef>
                <a:spcAft>
                  <a:spcPct val="0"/>
                </a:spcAft>
              </a:pPr>
              <a:t>11</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36867"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2CDB64E6-4A77-4C3D-B031-81CB4F045537}" type="slidenum">
              <a:rPr smtClean="0">
                <a:latin typeface="Times New Roman" pitchFamily="18" charset="0"/>
                <a:ea typeface="Arial Unicode MS"/>
                <a:cs typeface="Tahoma" pitchFamily="34" charset="0"/>
              </a:rPr>
              <a:pPr fontAlgn="base">
                <a:spcBef>
                  <a:spcPct val="0"/>
                </a:spcBef>
                <a:spcAft>
                  <a:spcPct val="0"/>
                </a:spcAft>
              </a:pPr>
              <a:t>12</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38915"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5D296453-64E5-4E0B-963D-ED436F4779B7}" type="slidenum">
              <a:rPr smtClean="0">
                <a:latin typeface="Times New Roman" pitchFamily="18" charset="0"/>
                <a:ea typeface="Arial Unicode MS"/>
                <a:cs typeface="Tahoma" pitchFamily="34" charset="0"/>
              </a:rPr>
              <a:pPr fontAlgn="base">
                <a:spcBef>
                  <a:spcPct val="0"/>
                </a:spcBef>
                <a:spcAft>
                  <a:spcPct val="0"/>
                </a:spcAft>
              </a:pPr>
              <a:t>2</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18435"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AF7A23F8-CA31-490B-82C8-E1669839D614}" type="slidenum">
              <a:rPr smtClean="0">
                <a:latin typeface="Times New Roman" pitchFamily="18" charset="0"/>
                <a:ea typeface="Arial Unicode MS"/>
                <a:cs typeface="Tahoma" pitchFamily="34" charset="0"/>
              </a:rPr>
              <a:pPr fontAlgn="base">
                <a:spcBef>
                  <a:spcPct val="0"/>
                </a:spcBef>
                <a:spcAft>
                  <a:spcPct val="0"/>
                </a:spcAft>
              </a:pPr>
              <a:t>3</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20483"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560D0558-9A9D-4E5F-97CE-955367572D95}" type="slidenum">
              <a:rPr smtClean="0">
                <a:latin typeface="Times New Roman" pitchFamily="18" charset="0"/>
                <a:ea typeface="Arial Unicode MS"/>
                <a:cs typeface="Tahoma" pitchFamily="34" charset="0"/>
              </a:rPr>
              <a:pPr fontAlgn="base">
                <a:spcBef>
                  <a:spcPct val="0"/>
                </a:spcBef>
                <a:spcAft>
                  <a:spcPct val="0"/>
                </a:spcAft>
              </a:pPr>
              <a:t>4</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22531"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292A806E-67C1-4E2F-BA5A-2B226AA8A917}" type="slidenum">
              <a:rPr smtClean="0">
                <a:latin typeface="Times New Roman" pitchFamily="18" charset="0"/>
                <a:ea typeface="Arial Unicode MS"/>
                <a:cs typeface="Tahoma" pitchFamily="34" charset="0"/>
              </a:rPr>
              <a:pPr fontAlgn="base">
                <a:spcBef>
                  <a:spcPct val="0"/>
                </a:spcBef>
                <a:spcAft>
                  <a:spcPct val="0"/>
                </a:spcAft>
              </a:pPr>
              <a:t>5</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24579"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D96B3467-14CD-44B3-86D1-86D14D3C4ECB}" type="slidenum">
              <a:rPr smtClean="0">
                <a:latin typeface="Times New Roman" pitchFamily="18" charset="0"/>
                <a:ea typeface="Arial Unicode MS"/>
                <a:cs typeface="Tahoma" pitchFamily="34" charset="0"/>
              </a:rPr>
              <a:pPr fontAlgn="base">
                <a:spcBef>
                  <a:spcPct val="0"/>
                </a:spcBef>
                <a:spcAft>
                  <a:spcPct val="0"/>
                </a:spcAft>
              </a:pPr>
              <a:t>6</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26627"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B3716178-6641-4A8D-934B-3D858AD70D62}" type="slidenum">
              <a:rPr smtClean="0">
                <a:latin typeface="Times New Roman" pitchFamily="18" charset="0"/>
                <a:ea typeface="Arial Unicode MS"/>
                <a:cs typeface="Tahoma" pitchFamily="34" charset="0"/>
              </a:rPr>
              <a:pPr fontAlgn="base">
                <a:spcBef>
                  <a:spcPct val="0"/>
                </a:spcBef>
                <a:spcAft>
                  <a:spcPct val="0"/>
                </a:spcAft>
              </a:pPr>
              <a:t>7</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28675"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645D593D-5F25-418F-A4AF-6359E5B4645F}" type="slidenum">
              <a:rPr smtClean="0">
                <a:latin typeface="Times New Roman" pitchFamily="18" charset="0"/>
                <a:ea typeface="Arial Unicode MS"/>
                <a:cs typeface="Tahoma" pitchFamily="34" charset="0"/>
              </a:rPr>
              <a:pPr fontAlgn="base">
                <a:spcBef>
                  <a:spcPct val="0"/>
                </a:spcBef>
                <a:spcAft>
                  <a:spcPct val="0"/>
                </a:spcAft>
              </a:pPr>
              <a:t>8</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30723"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u numéro de diapositive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AAEFF241-81D8-414B-883A-7D9FF48DA5D4}" type="slidenum">
              <a:rPr smtClean="0">
                <a:latin typeface="Times New Roman" pitchFamily="18" charset="0"/>
                <a:ea typeface="Arial Unicode MS"/>
                <a:cs typeface="Tahoma" pitchFamily="34" charset="0"/>
              </a:rPr>
              <a:pPr fontAlgn="base">
                <a:spcBef>
                  <a:spcPct val="0"/>
                </a:spcBef>
                <a:spcAft>
                  <a:spcPct val="0"/>
                </a:spcAft>
              </a:pPr>
              <a:t>9</a:t>
            </a:fld>
            <a:endParaRPr>
              <a:latin typeface="Times New Roman" pitchFamily="18" charset="0"/>
              <a:ea typeface="Arial Unicode MS"/>
              <a:cs typeface="Tahoma" pitchFamily="34" charset="0"/>
            </a:endParaRPr>
          </a:p>
        </p:txBody>
      </p:sp>
      <p:sp>
        <p:nvSpPr>
          <p:cNvPr id="2" name="Espace réservé de l'image des diapositives 1"/>
          <p:cNvSpPr>
            <a:spLocks noGrp="1" noRot="1" noChangeAspect="1" noResize="1"/>
          </p:cNvSpPr>
          <p:nvPr>
            <p:ph type="sldImg"/>
          </p:nvPr>
        </p:nvSpPr>
        <p:spPr>
          <a:xfrm>
            <a:off x="215900" y="812800"/>
            <a:ext cx="7127875" cy="4008438"/>
          </a:xfrm>
          <a:solidFill>
            <a:schemeClr val="accent1"/>
          </a:solidFill>
          <a:ln w="25400">
            <a:solidFill>
              <a:schemeClr val="accent1">
                <a:shade val="50000"/>
              </a:schemeClr>
            </a:solidFill>
          </a:ln>
        </p:spPr>
      </p:sp>
      <p:sp>
        <p:nvSpPr>
          <p:cNvPr id="32771" name="Espace réservé des commentaires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a:solidFill>
                <a:srgbClr val="000000"/>
              </a:solidFill>
              <a:latin typeface="Arial" charset="0"/>
              <a:ea typeface="Microsoft YaHei"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5588"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Date Placeholder 1"/>
          <p:cNvSpPr txBox="1">
            <a:spLocks noGrp="1"/>
          </p:cNvSpPr>
          <p:nvPr>
            <p:ph type="dt" sz="half" idx="10"/>
          </p:nvPr>
        </p:nvSpPr>
        <p:spPr>
          <a:ln/>
        </p:spPr>
        <p:txBody>
          <a:bodyPr/>
          <a:lstStyle>
            <a:lvl1pPr>
              <a:defRPr/>
            </a:lvl1pPr>
          </a:lstStyle>
          <a:p>
            <a:pPr>
              <a:defRPr/>
            </a:pPr>
            <a:fld id="{A62AD18F-C898-4EFB-963D-A43749E8D674}" type="datetime1">
              <a:rPr lang="fr-FR"/>
              <a:pPr>
                <a:defRPr/>
              </a:pPr>
              <a:t>10/01/2019</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6" name="Slide Number Placeholder 3"/>
          <p:cNvSpPr txBox="1">
            <a:spLocks noGrp="1"/>
          </p:cNvSpPr>
          <p:nvPr>
            <p:ph type="sldNum" sz="quarter" idx="12"/>
          </p:nvPr>
        </p:nvSpPr>
        <p:spPr>
          <a:ln/>
        </p:spPr>
        <p:txBody>
          <a:bodyPr/>
          <a:lstStyle>
            <a:lvl1pPr>
              <a:defRPr/>
            </a:lvl1pPr>
          </a:lstStyle>
          <a:p>
            <a:pPr>
              <a:defRPr/>
            </a:pPr>
            <a:fld id="{8C09D0C5-88F8-4EDB-A824-6FFE61140EF6}" type="slidenum">
              <a:rPr/>
              <a:pPr>
                <a:defRPr/>
              </a:pPr>
              <a:t>‹N°›</a:t>
            </a:fld>
            <a:endParaR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1"/>
          <p:cNvSpPr txBox="1">
            <a:spLocks noGrp="1"/>
          </p:cNvSpPr>
          <p:nvPr>
            <p:ph type="dt" sz="half" idx="10"/>
          </p:nvPr>
        </p:nvSpPr>
        <p:spPr>
          <a:ln/>
        </p:spPr>
        <p:txBody>
          <a:bodyPr/>
          <a:lstStyle>
            <a:lvl1pPr>
              <a:defRPr/>
            </a:lvl1pPr>
          </a:lstStyle>
          <a:p>
            <a:pPr>
              <a:defRPr/>
            </a:pPr>
            <a:fld id="{AA3CEFE4-D29D-4D05-A51B-7579E8E6C1D1}" type="datetime1">
              <a:rPr lang="fr-FR"/>
              <a:pPr>
                <a:defRPr/>
              </a:pPr>
              <a:t>10/01/2019</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6" name="Slide Number Placeholder 3"/>
          <p:cNvSpPr txBox="1">
            <a:spLocks noGrp="1"/>
          </p:cNvSpPr>
          <p:nvPr>
            <p:ph type="sldNum" sz="quarter" idx="12"/>
          </p:nvPr>
        </p:nvSpPr>
        <p:spPr>
          <a:ln/>
        </p:spPr>
        <p:txBody>
          <a:bodyPr/>
          <a:lstStyle>
            <a:lvl1pPr>
              <a:defRPr/>
            </a:lvl1pPr>
          </a:lstStyle>
          <a:p>
            <a:pPr>
              <a:defRPr/>
            </a:pPr>
            <a:fld id="{8B8D8D78-3640-4165-BBD8-6765D6B13FA6}" type="slidenum">
              <a:rPr/>
              <a:pPr>
                <a:defRPr/>
              </a:pPr>
              <a:t>‹N°›</a:t>
            </a:fld>
            <a:endParaR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3050"/>
            <a:ext cx="2743200" cy="585787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3050"/>
            <a:ext cx="8077200" cy="58578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1"/>
          <p:cNvSpPr txBox="1">
            <a:spLocks noGrp="1"/>
          </p:cNvSpPr>
          <p:nvPr>
            <p:ph type="dt" sz="half" idx="10"/>
          </p:nvPr>
        </p:nvSpPr>
        <p:spPr>
          <a:ln/>
        </p:spPr>
        <p:txBody>
          <a:bodyPr/>
          <a:lstStyle>
            <a:lvl1pPr>
              <a:defRPr/>
            </a:lvl1pPr>
          </a:lstStyle>
          <a:p>
            <a:pPr>
              <a:defRPr/>
            </a:pPr>
            <a:fld id="{F24BF223-FB6A-4347-A6B2-F219B3842656}" type="datetime1">
              <a:rPr lang="fr-FR"/>
              <a:pPr>
                <a:defRPr/>
              </a:pPr>
              <a:t>10/01/2019</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6" name="Slide Number Placeholder 3"/>
          <p:cNvSpPr txBox="1">
            <a:spLocks noGrp="1"/>
          </p:cNvSpPr>
          <p:nvPr>
            <p:ph type="sldNum" sz="quarter" idx="12"/>
          </p:nvPr>
        </p:nvSpPr>
        <p:spPr>
          <a:ln/>
        </p:spPr>
        <p:txBody>
          <a:bodyPr/>
          <a:lstStyle>
            <a:lvl1pPr>
              <a:defRPr/>
            </a:lvl1pPr>
          </a:lstStyle>
          <a:p>
            <a:pPr>
              <a:defRPr/>
            </a:pPr>
            <a:fld id="{C2E90F88-18CE-4585-A91A-33B8B3A379FB}" type="slidenum">
              <a:rPr/>
              <a:pPr>
                <a:defRPr/>
              </a:pPr>
              <a:t>‹N°›</a:t>
            </a:fl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1"/>
          <p:cNvSpPr txBox="1">
            <a:spLocks noGrp="1"/>
          </p:cNvSpPr>
          <p:nvPr>
            <p:ph type="dt" sz="half" idx="10"/>
          </p:nvPr>
        </p:nvSpPr>
        <p:spPr>
          <a:ln/>
        </p:spPr>
        <p:txBody>
          <a:bodyPr/>
          <a:lstStyle>
            <a:lvl1pPr>
              <a:defRPr/>
            </a:lvl1pPr>
          </a:lstStyle>
          <a:p>
            <a:pPr>
              <a:defRPr/>
            </a:pPr>
            <a:fld id="{CC736949-B26F-4F20-BF76-2F7275F8B827}" type="datetime1">
              <a:rPr lang="fr-FR"/>
              <a:pPr>
                <a:defRPr/>
              </a:pPr>
              <a:t>10/01/2019</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6" name="Slide Number Placeholder 3"/>
          <p:cNvSpPr txBox="1">
            <a:spLocks noGrp="1"/>
          </p:cNvSpPr>
          <p:nvPr>
            <p:ph type="sldNum" sz="quarter" idx="12"/>
          </p:nvPr>
        </p:nvSpPr>
        <p:spPr>
          <a:ln/>
        </p:spPr>
        <p:txBody>
          <a:bodyPr/>
          <a:lstStyle>
            <a:lvl1pPr>
              <a:defRPr/>
            </a:lvl1pPr>
          </a:lstStyle>
          <a:p>
            <a:pPr>
              <a:defRPr/>
            </a:pPr>
            <a:fld id="{EADCE8A5-36C7-45A7-8953-13214DCE134E}" type="slidenum">
              <a:rPr/>
              <a:pPr>
                <a:defRPr/>
              </a:pPr>
              <a:t>‹N°›</a:t>
            </a:fld>
            <a:endParaRP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7188"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718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1"/>
          <p:cNvSpPr txBox="1">
            <a:spLocks noGrp="1"/>
          </p:cNvSpPr>
          <p:nvPr>
            <p:ph type="dt" sz="half" idx="10"/>
          </p:nvPr>
        </p:nvSpPr>
        <p:spPr>
          <a:ln/>
        </p:spPr>
        <p:txBody>
          <a:bodyPr/>
          <a:lstStyle>
            <a:lvl1pPr>
              <a:defRPr/>
            </a:lvl1pPr>
          </a:lstStyle>
          <a:p>
            <a:pPr>
              <a:defRPr/>
            </a:pPr>
            <a:fld id="{2D72201E-FF23-4542-A6FA-69A8C324022D}" type="datetime1">
              <a:rPr lang="fr-FR"/>
              <a:pPr>
                <a:defRPr/>
              </a:pPr>
              <a:t>10/01/2019</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6" name="Slide Number Placeholder 3"/>
          <p:cNvSpPr txBox="1">
            <a:spLocks noGrp="1"/>
          </p:cNvSpPr>
          <p:nvPr>
            <p:ph type="sldNum" sz="quarter" idx="12"/>
          </p:nvPr>
        </p:nvSpPr>
        <p:spPr>
          <a:ln/>
        </p:spPr>
        <p:txBody>
          <a:bodyPr/>
          <a:lstStyle>
            <a:lvl1pPr>
              <a:defRPr/>
            </a:lvl1pPr>
          </a:lstStyle>
          <a:p>
            <a:pPr>
              <a:defRPr/>
            </a:pPr>
            <a:fld id="{033177C5-9D2D-4EF2-8A8F-A16FA107D047}" type="slidenum">
              <a:rPr/>
              <a:pPr>
                <a:defRPr/>
              </a:pPr>
              <a:t>‹N°›</a:t>
            </a:fld>
            <a:endParaRP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4963"/>
            <a:ext cx="5410200" cy="45259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604963"/>
            <a:ext cx="5410200" cy="45259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Date Placeholder 1"/>
          <p:cNvSpPr txBox="1">
            <a:spLocks noGrp="1"/>
          </p:cNvSpPr>
          <p:nvPr>
            <p:ph type="dt" sz="half" idx="10"/>
          </p:nvPr>
        </p:nvSpPr>
        <p:spPr>
          <a:ln/>
        </p:spPr>
        <p:txBody>
          <a:bodyPr/>
          <a:lstStyle>
            <a:lvl1pPr>
              <a:defRPr/>
            </a:lvl1pPr>
          </a:lstStyle>
          <a:p>
            <a:pPr>
              <a:defRPr/>
            </a:pPr>
            <a:fld id="{BC022295-3BAC-4604-B027-ACE2287B5BB1}" type="datetime1">
              <a:rPr lang="fr-FR"/>
              <a:pPr>
                <a:defRPr/>
              </a:pPr>
              <a:t>10/01/2019</a:t>
            </a:fld>
            <a:endParaRPr/>
          </a:p>
        </p:txBody>
      </p:sp>
      <p:sp>
        <p:nvSpPr>
          <p:cNvPr id="6" name="Footer Placeholder 2"/>
          <p:cNvSpPr txBox="1">
            <a:spLocks noGrp="1"/>
          </p:cNvSpPr>
          <p:nvPr>
            <p:ph type="ftr" sz="quarter" idx="11"/>
          </p:nvPr>
        </p:nvSpPr>
        <p:spPr>
          <a:ln/>
        </p:spPr>
        <p:txBody>
          <a:bodyPr/>
          <a:lstStyle>
            <a:lvl1pPr>
              <a:defRPr/>
            </a:lvl1pPr>
          </a:lstStyle>
          <a:p>
            <a:pPr>
              <a:defRPr/>
            </a:pPr>
            <a:endParaRPr/>
          </a:p>
        </p:txBody>
      </p:sp>
      <p:sp>
        <p:nvSpPr>
          <p:cNvPr id="7" name="Slide Number Placeholder 3"/>
          <p:cNvSpPr txBox="1">
            <a:spLocks noGrp="1"/>
          </p:cNvSpPr>
          <p:nvPr>
            <p:ph type="sldNum" sz="quarter" idx="12"/>
          </p:nvPr>
        </p:nvSpPr>
        <p:spPr>
          <a:ln/>
        </p:spPr>
        <p:txBody>
          <a:bodyPr/>
          <a:lstStyle>
            <a:lvl1pPr>
              <a:defRPr/>
            </a:lvl1pPr>
          </a:lstStyle>
          <a:p>
            <a:pPr>
              <a:defRPr/>
            </a:pPr>
            <a:fld id="{FF063D87-7F4A-45CD-B015-8853512A6FCB}" type="slidenum">
              <a:rPr/>
              <a:pPr>
                <a:defRPr/>
              </a:pPr>
              <a:t>‹N°›</a:t>
            </a:fld>
            <a:endParaRP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7187"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3788" y="2505075"/>
            <a:ext cx="51831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Date Placeholder 1"/>
          <p:cNvSpPr txBox="1">
            <a:spLocks noGrp="1"/>
          </p:cNvSpPr>
          <p:nvPr>
            <p:ph type="dt" sz="half" idx="10"/>
          </p:nvPr>
        </p:nvSpPr>
        <p:spPr>
          <a:ln/>
        </p:spPr>
        <p:txBody>
          <a:bodyPr/>
          <a:lstStyle>
            <a:lvl1pPr>
              <a:defRPr/>
            </a:lvl1pPr>
          </a:lstStyle>
          <a:p>
            <a:pPr>
              <a:defRPr/>
            </a:pPr>
            <a:fld id="{02AA3538-1668-412E-92FE-1FFFC1A0E5B9}" type="datetime1">
              <a:rPr lang="fr-FR"/>
              <a:pPr>
                <a:defRPr/>
              </a:pPr>
              <a:t>10/01/2019</a:t>
            </a:fld>
            <a:endParaRPr/>
          </a:p>
        </p:txBody>
      </p:sp>
      <p:sp>
        <p:nvSpPr>
          <p:cNvPr id="8" name="Footer Placeholder 2"/>
          <p:cNvSpPr txBox="1">
            <a:spLocks noGrp="1"/>
          </p:cNvSpPr>
          <p:nvPr>
            <p:ph type="ftr" sz="quarter" idx="11"/>
          </p:nvPr>
        </p:nvSpPr>
        <p:spPr>
          <a:ln/>
        </p:spPr>
        <p:txBody>
          <a:bodyPr/>
          <a:lstStyle>
            <a:lvl1pPr>
              <a:defRPr/>
            </a:lvl1pPr>
          </a:lstStyle>
          <a:p>
            <a:pPr>
              <a:defRPr/>
            </a:pPr>
            <a:endParaRPr/>
          </a:p>
        </p:txBody>
      </p:sp>
      <p:sp>
        <p:nvSpPr>
          <p:cNvPr id="9" name="Slide Number Placeholder 3"/>
          <p:cNvSpPr txBox="1">
            <a:spLocks noGrp="1"/>
          </p:cNvSpPr>
          <p:nvPr>
            <p:ph type="sldNum" sz="quarter" idx="12"/>
          </p:nvPr>
        </p:nvSpPr>
        <p:spPr>
          <a:ln/>
        </p:spPr>
        <p:txBody>
          <a:bodyPr/>
          <a:lstStyle>
            <a:lvl1pPr>
              <a:defRPr/>
            </a:lvl1pPr>
          </a:lstStyle>
          <a:p>
            <a:pPr>
              <a:defRPr/>
            </a:pPr>
            <a:fld id="{2325FE30-A865-4240-A36B-8EF701AF829E}" type="slidenum">
              <a:rPr/>
              <a:pPr>
                <a:defRPr/>
              </a:pPr>
              <a:t>‹N°›</a:t>
            </a:fld>
            <a:endParaRP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Date Placeholder 1"/>
          <p:cNvSpPr txBox="1">
            <a:spLocks noGrp="1"/>
          </p:cNvSpPr>
          <p:nvPr>
            <p:ph type="dt" sz="half" idx="10"/>
          </p:nvPr>
        </p:nvSpPr>
        <p:spPr>
          <a:ln/>
        </p:spPr>
        <p:txBody>
          <a:bodyPr/>
          <a:lstStyle>
            <a:lvl1pPr>
              <a:defRPr/>
            </a:lvl1pPr>
          </a:lstStyle>
          <a:p>
            <a:pPr>
              <a:defRPr/>
            </a:pPr>
            <a:fld id="{8D1FF114-E577-4F0B-A8C9-AD6009003F2A}" type="datetime1">
              <a:rPr lang="fr-FR"/>
              <a:pPr>
                <a:defRPr/>
              </a:pPr>
              <a:t>10/01/2019</a:t>
            </a:fld>
            <a:endParaRPr/>
          </a:p>
        </p:txBody>
      </p:sp>
      <p:sp>
        <p:nvSpPr>
          <p:cNvPr id="4" name="Footer Placeholder 2"/>
          <p:cNvSpPr txBox="1">
            <a:spLocks noGrp="1"/>
          </p:cNvSpPr>
          <p:nvPr>
            <p:ph type="ftr" sz="quarter" idx="11"/>
          </p:nvPr>
        </p:nvSpPr>
        <p:spPr>
          <a:ln/>
        </p:spPr>
        <p:txBody>
          <a:bodyPr/>
          <a:lstStyle>
            <a:lvl1pPr>
              <a:defRPr/>
            </a:lvl1pPr>
          </a:lstStyle>
          <a:p>
            <a:pPr>
              <a:defRPr/>
            </a:pPr>
            <a:endParaRPr/>
          </a:p>
        </p:txBody>
      </p:sp>
      <p:sp>
        <p:nvSpPr>
          <p:cNvPr id="5" name="Slide Number Placeholder 3"/>
          <p:cNvSpPr txBox="1">
            <a:spLocks noGrp="1"/>
          </p:cNvSpPr>
          <p:nvPr>
            <p:ph type="sldNum" sz="quarter" idx="12"/>
          </p:nvPr>
        </p:nvSpPr>
        <p:spPr>
          <a:ln/>
        </p:spPr>
        <p:txBody>
          <a:bodyPr/>
          <a:lstStyle>
            <a:lvl1pPr>
              <a:defRPr/>
            </a:lvl1pPr>
          </a:lstStyle>
          <a:p>
            <a:pPr>
              <a:defRPr/>
            </a:pPr>
            <a:fld id="{BBF3AC48-42E7-4419-AA6F-2CE72ECC38BB}" type="slidenum">
              <a:rPr/>
              <a:pPr>
                <a:defRPr/>
              </a:pPr>
              <a:t>‹N°›</a:t>
            </a:fld>
            <a:endParaR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txBox="1">
            <a:spLocks noGrp="1"/>
          </p:cNvSpPr>
          <p:nvPr>
            <p:ph type="dt" sz="half" idx="10"/>
          </p:nvPr>
        </p:nvSpPr>
        <p:spPr>
          <a:ln/>
        </p:spPr>
        <p:txBody>
          <a:bodyPr/>
          <a:lstStyle>
            <a:lvl1pPr>
              <a:defRPr/>
            </a:lvl1pPr>
          </a:lstStyle>
          <a:p>
            <a:pPr>
              <a:defRPr/>
            </a:pPr>
            <a:fld id="{04716FD0-38A8-4B5B-83C7-989101517B61}" type="datetime1">
              <a:rPr lang="fr-FR"/>
              <a:pPr>
                <a:defRPr/>
              </a:pPr>
              <a:t>10/01/2019</a:t>
            </a:fld>
            <a:endParaRPr/>
          </a:p>
        </p:txBody>
      </p:sp>
      <p:sp>
        <p:nvSpPr>
          <p:cNvPr id="3" name="Footer Placeholder 2"/>
          <p:cNvSpPr txBox="1">
            <a:spLocks noGrp="1"/>
          </p:cNvSpPr>
          <p:nvPr>
            <p:ph type="ftr" sz="quarter" idx="11"/>
          </p:nvPr>
        </p:nvSpPr>
        <p:spPr>
          <a:ln/>
        </p:spPr>
        <p:txBody>
          <a:bodyPr/>
          <a:lstStyle>
            <a:lvl1pPr>
              <a:defRPr/>
            </a:lvl1pPr>
          </a:lstStyle>
          <a:p>
            <a:pPr>
              <a:defRPr/>
            </a:pPr>
            <a:endParaRPr/>
          </a:p>
        </p:txBody>
      </p:sp>
      <p:sp>
        <p:nvSpPr>
          <p:cNvPr id="4" name="Slide Number Placeholder 3"/>
          <p:cNvSpPr txBox="1">
            <a:spLocks noGrp="1"/>
          </p:cNvSpPr>
          <p:nvPr>
            <p:ph type="sldNum" sz="quarter" idx="12"/>
          </p:nvPr>
        </p:nvSpPr>
        <p:spPr>
          <a:ln/>
        </p:spPr>
        <p:txBody>
          <a:bodyPr/>
          <a:lstStyle>
            <a:lvl1pPr>
              <a:defRPr/>
            </a:lvl1pPr>
          </a:lstStyle>
          <a:p>
            <a:pPr>
              <a:defRPr/>
            </a:pPr>
            <a:fld id="{7738601C-097A-4E90-AC05-8FE34DE111A7}" type="slidenum">
              <a:rPr/>
              <a:pPr>
                <a:defRPr/>
              </a:pPr>
              <a:t>‹N°›</a:t>
            </a:fld>
            <a:endParaRPr/>
          </a:p>
        </p:txBody>
      </p:sp>
    </p:spTree>
  </p:cSld>
  <p:clrMapOvr>
    <a:masterClrMapping/>
  </p:clrMapOvr>
  <p:transition spd="slow"/>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1"/>
          <p:cNvSpPr txBox="1">
            <a:spLocks noGrp="1"/>
          </p:cNvSpPr>
          <p:nvPr>
            <p:ph type="dt" sz="half" idx="10"/>
          </p:nvPr>
        </p:nvSpPr>
        <p:spPr>
          <a:ln/>
        </p:spPr>
        <p:txBody>
          <a:bodyPr/>
          <a:lstStyle>
            <a:lvl1pPr>
              <a:defRPr/>
            </a:lvl1pPr>
          </a:lstStyle>
          <a:p>
            <a:pPr>
              <a:defRPr/>
            </a:pPr>
            <a:fld id="{554504BF-43D8-486C-BEAA-BE893292A0D5}" type="datetime1">
              <a:rPr lang="fr-FR"/>
              <a:pPr>
                <a:defRPr/>
              </a:pPr>
              <a:t>10/01/2019</a:t>
            </a:fld>
            <a:endParaRPr/>
          </a:p>
        </p:txBody>
      </p:sp>
      <p:sp>
        <p:nvSpPr>
          <p:cNvPr id="6" name="Footer Placeholder 2"/>
          <p:cNvSpPr txBox="1">
            <a:spLocks noGrp="1"/>
          </p:cNvSpPr>
          <p:nvPr>
            <p:ph type="ftr" sz="quarter" idx="11"/>
          </p:nvPr>
        </p:nvSpPr>
        <p:spPr>
          <a:ln/>
        </p:spPr>
        <p:txBody>
          <a:bodyPr/>
          <a:lstStyle>
            <a:lvl1pPr>
              <a:defRPr/>
            </a:lvl1pPr>
          </a:lstStyle>
          <a:p>
            <a:pPr>
              <a:defRPr/>
            </a:pPr>
            <a:endParaRPr/>
          </a:p>
        </p:txBody>
      </p:sp>
      <p:sp>
        <p:nvSpPr>
          <p:cNvPr id="7" name="Slide Number Placeholder 3"/>
          <p:cNvSpPr txBox="1">
            <a:spLocks noGrp="1"/>
          </p:cNvSpPr>
          <p:nvPr>
            <p:ph type="sldNum" sz="quarter" idx="12"/>
          </p:nvPr>
        </p:nvSpPr>
        <p:spPr>
          <a:ln/>
        </p:spPr>
        <p:txBody>
          <a:bodyPr/>
          <a:lstStyle>
            <a:lvl1pPr>
              <a:defRPr/>
            </a:lvl1pPr>
          </a:lstStyle>
          <a:p>
            <a:pPr>
              <a:defRPr/>
            </a:pPr>
            <a:fld id="{F9E7C264-0CC8-476E-A273-A5BF018AC55D}" type="slidenum">
              <a:rPr/>
              <a:pPr>
                <a:defRPr/>
              </a:pPr>
              <a:t>‹N°›</a:t>
            </a:fld>
            <a:endParaR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1"/>
          <p:cNvSpPr txBox="1">
            <a:spLocks noGrp="1"/>
          </p:cNvSpPr>
          <p:nvPr>
            <p:ph type="dt" sz="half" idx="10"/>
          </p:nvPr>
        </p:nvSpPr>
        <p:spPr>
          <a:ln/>
        </p:spPr>
        <p:txBody>
          <a:bodyPr/>
          <a:lstStyle>
            <a:lvl1pPr>
              <a:defRPr/>
            </a:lvl1pPr>
          </a:lstStyle>
          <a:p>
            <a:pPr>
              <a:defRPr/>
            </a:pPr>
            <a:fld id="{D78D0B42-6A97-42EA-8FB3-212A10805DD4}" type="datetime1">
              <a:rPr lang="fr-FR"/>
              <a:pPr>
                <a:defRPr/>
              </a:pPr>
              <a:t>10/01/2019</a:t>
            </a:fld>
            <a:endParaRPr/>
          </a:p>
        </p:txBody>
      </p:sp>
      <p:sp>
        <p:nvSpPr>
          <p:cNvPr id="6" name="Footer Placeholder 2"/>
          <p:cNvSpPr txBox="1">
            <a:spLocks noGrp="1"/>
          </p:cNvSpPr>
          <p:nvPr>
            <p:ph type="ftr" sz="quarter" idx="11"/>
          </p:nvPr>
        </p:nvSpPr>
        <p:spPr>
          <a:ln/>
        </p:spPr>
        <p:txBody>
          <a:bodyPr/>
          <a:lstStyle>
            <a:lvl1pPr>
              <a:defRPr/>
            </a:lvl1pPr>
          </a:lstStyle>
          <a:p>
            <a:pPr>
              <a:defRPr/>
            </a:pPr>
            <a:endParaRPr/>
          </a:p>
        </p:txBody>
      </p:sp>
      <p:sp>
        <p:nvSpPr>
          <p:cNvPr id="7" name="Slide Number Placeholder 3"/>
          <p:cNvSpPr txBox="1">
            <a:spLocks noGrp="1"/>
          </p:cNvSpPr>
          <p:nvPr>
            <p:ph type="sldNum" sz="quarter" idx="12"/>
          </p:nvPr>
        </p:nvSpPr>
        <p:spPr>
          <a:ln/>
        </p:spPr>
        <p:txBody>
          <a:bodyPr/>
          <a:lstStyle>
            <a:lvl1pPr>
              <a:defRPr/>
            </a:lvl1pPr>
          </a:lstStyle>
          <a:p>
            <a:pPr>
              <a:defRPr/>
            </a:pPr>
            <a:fld id="{7F986A62-FBAF-40ED-A4A6-DE265A40F516}" type="slidenum">
              <a:rPr/>
              <a:pPr>
                <a:defRPr/>
              </a:pPr>
              <a:t>‹N°›</a:t>
            </a:fld>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0">
              <a:schemeClr val="bg1"/>
            </a:gs>
            <a:gs pos="100000">
              <a:schemeClr val="accent2">
                <a:lumMod val="45000"/>
                <a:lumOff val="55000"/>
              </a:schemeClr>
            </a:gs>
            <a:gs pos="100000">
              <a:schemeClr val="accent2">
                <a:lumMod val="30000"/>
                <a:lumOff val="70000"/>
              </a:schemeClr>
            </a:gs>
          </a:gsLst>
          <a:lin ang="5400000" scaled="0"/>
          <a:tileRect/>
        </a:gra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0" y="228600"/>
            <a:chExt cx="2851559" cy="6638400"/>
          </a:xfrm>
        </p:grpSpPr>
        <p:sp>
          <p:nvSpPr>
            <p:cNvPr id="3" name="Freeform 11"/>
            <p:cNvSpPr/>
            <p:nvPr/>
          </p:nvSpPr>
          <p:spPr>
            <a:xfrm>
              <a:off x="0" y="2574739"/>
              <a:ext cx="100027" cy="625426"/>
            </a:xfrm>
            <a:custGeom>
              <a:avLst/>
              <a:gdLst>
                <a:gd name="f0" fmla="val 0"/>
                <a:gd name="f1" fmla="val 22"/>
                <a:gd name="f2" fmla="val 136"/>
                <a:gd name="f3" fmla="val 20"/>
                <a:gd name="f4" fmla="val 117"/>
                <a:gd name="f5" fmla="val 19"/>
                <a:gd name="f6" fmla="val 99"/>
                <a:gd name="f7" fmla="val 17"/>
                <a:gd name="f8" fmla="val 80"/>
                <a:gd name="f9" fmla="val 11"/>
                <a:gd name="f10" fmla="val 54"/>
                <a:gd name="f11" fmla="val 6"/>
                <a:gd name="f12" fmla="val 27"/>
                <a:gd name="f13" fmla="val 35"/>
                <a:gd name="f14" fmla="val 64"/>
                <a:gd name="f15" fmla="val 13"/>
                <a:gd name="f16" fmla="val 94"/>
                <a:gd name="f17" fmla="val 124"/>
                <a:gd name="f18" fmla="val 128"/>
                <a:gd name="f19" fmla="val 21"/>
                <a:gd name="f20" fmla="val 132"/>
              </a:gdLst>
              <a:ahLst/>
              <a:cxnLst>
                <a:cxn ang="3cd4">
                  <a:pos x="hc" y="t"/>
                </a:cxn>
                <a:cxn ang="0">
                  <a:pos x="r" y="vc"/>
                </a:cxn>
                <a:cxn ang="cd4">
                  <a:pos x="hc" y="b"/>
                </a:cxn>
                <a:cxn ang="cd2">
                  <a:pos x="l" y="vc"/>
                </a:cxn>
              </a:cxnLst>
              <a:rect l="l" t="t" r="r" b="b"/>
              <a:pathLst>
                <a:path w="22" h="136">
                  <a:moveTo>
                    <a:pt x="f1" y="f2"/>
                  </a:moveTo>
                  <a:cubicBezTo>
                    <a:pt x="f3" y="f4"/>
                    <a:pt x="f5" y="f6"/>
                    <a:pt x="f7" y="f8"/>
                  </a:cubicBezTo>
                  <a:cubicBezTo>
                    <a:pt x="f9" y="f10"/>
                    <a:pt x="f11" y="f12"/>
                    <a:pt x="f0" y="f0"/>
                  </a:cubicBezTo>
                  <a:cubicBezTo>
                    <a:pt x="f0" y="f13"/>
                    <a:pt x="f0" y="f13"/>
                    <a:pt x="f0" y="f13"/>
                  </a:cubicBezTo>
                  <a:cubicBezTo>
                    <a:pt x="f11" y="f14"/>
                    <a:pt x="f15" y="f16"/>
                    <a:pt x="f3" y="f17"/>
                  </a:cubicBezTo>
                  <a:cubicBezTo>
                    <a:pt x="f3" y="f18"/>
                    <a:pt x="f19" y="f20"/>
                    <a:pt x="f1" y="f2"/>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4" name="Freeform 12"/>
            <p:cNvSpPr/>
            <p:nvPr/>
          </p:nvSpPr>
          <p:spPr>
            <a:xfrm>
              <a:off x="128606" y="3155719"/>
              <a:ext cx="646205" cy="2322329"/>
            </a:xfrm>
            <a:custGeom>
              <a:avLst/>
              <a:gdLst>
                <a:gd name="f0" fmla="val 0"/>
                <a:gd name="f1" fmla="val 140"/>
                <a:gd name="f2" fmla="val 504"/>
                <a:gd name="f3" fmla="val 86"/>
                <a:gd name="f4" fmla="val 350"/>
                <a:gd name="f5" fmla="val 103"/>
                <a:gd name="f6" fmla="val 402"/>
                <a:gd name="f7" fmla="val 120"/>
                <a:gd name="f8" fmla="val 453"/>
                <a:gd name="f9" fmla="val 139"/>
                <a:gd name="f10" fmla="val 495"/>
                <a:gd name="f11" fmla="val 487"/>
                <a:gd name="f12" fmla="val 478"/>
                <a:gd name="f13" fmla="val 124"/>
                <a:gd name="f14" fmla="val 435"/>
                <a:gd name="f15" fmla="val 109"/>
                <a:gd name="f16" fmla="val 391"/>
                <a:gd name="f17" fmla="val 95"/>
                <a:gd name="f18" fmla="val 347"/>
                <a:gd name="f19" fmla="val 58"/>
                <a:gd name="f20" fmla="val 233"/>
                <a:gd name="f21" fmla="val 27"/>
                <a:gd name="f22" fmla="val 117"/>
                <a:gd name="f23" fmla="val 2"/>
                <a:gd name="f24" fmla="val 20"/>
                <a:gd name="f25" fmla="val 4"/>
                <a:gd name="f26" fmla="val 41"/>
                <a:gd name="f27" fmla="val 6"/>
                <a:gd name="f28" fmla="val 61"/>
                <a:gd name="f29" fmla="val 30"/>
                <a:gd name="f30" fmla="val 158"/>
                <a:gd name="f31" fmla="val 56"/>
                <a:gd name="f32" fmla="val 255"/>
              </a:gdLst>
              <a:ahLst/>
              <a:cxnLst>
                <a:cxn ang="3cd4">
                  <a:pos x="hc" y="t"/>
                </a:cxn>
                <a:cxn ang="0">
                  <a:pos x="r" y="vc"/>
                </a:cxn>
                <a:cxn ang="cd4">
                  <a:pos x="hc" y="b"/>
                </a:cxn>
                <a:cxn ang="cd2">
                  <a:pos x="l" y="vc"/>
                </a:cxn>
              </a:cxnLst>
              <a:rect l="l" t="t" r="r" b="b"/>
              <a:pathLst>
                <a:path w="140" h="504">
                  <a:moveTo>
                    <a:pt x="f3" y="f4"/>
                  </a:moveTo>
                  <a:cubicBezTo>
                    <a:pt x="f5" y="f6"/>
                    <a:pt x="f7" y="f8"/>
                    <a:pt x="f9" y="f2"/>
                  </a:cubicBezTo>
                  <a:cubicBezTo>
                    <a:pt x="f9" y="f10"/>
                    <a:pt x="f9" y="f11"/>
                    <a:pt x="f1" y="f12"/>
                  </a:cubicBezTo>
                  <a:cubicBezTo>
                    <a:pt x="f13" y="f14"/>
                    <a:pt x="f15" y="f16"/>
                    <a:pt x="f17" y="f18"/>
                  </a:cubicBezTo>
                  <a:cubicBezTo>
                    <a:pt x="f19" y="f20"/>
                    <a:pt x="f21" y="f22"/>
                    <a:pt x="f0" y="f0"/>
                  </a:cubicBezTo>
                  <a:cubicBezTo>
                    <a:pt x="f23" y="f24"/>
                    <a:pt x="f25" y="f26"/>
                    <a:pt x="f27" y="f28"/>
                  </a:cubicBezTo>
                  <a:cubicBezTo>
                    <a:pt x="f29" y="f30"/>
                    <a:pt x="f31" y="f32"/>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5" name="Freeform 13"/>
            <p:cNvSpPr/>
            <p:nvPr/>
          </p:nvSpPr>
          <p:spPr>
            <a:xfrm>
              <a:off x="806566" y="5447887"/>
              <a:ext cx="609687" cy="1419113"/>
            </a:xfrm>
            <a:custGeom>
              <a:avLst/>
              <a:gdLst>
                <a:gd name="f0" fmla="val 0"/>
                <a:gd name="f1" fmla="val 132"/>
                <a:gd name="f2" fmla="val 308"/>
                <a:gd name="f3" fmla="val 8"/>
                <a:gd name="f4" fmla="val 22"/>
                <a:gd name="f5" fmla="val 5"/>
                <a:gd name="f6" fmla="val 15"/>
                <a:gd name="f7" fmla="val 2"/>
                <a:gd name="f8" fmla="val 10"/>
                <a:gd name="f9" fmla="val 19"/>
                <a:gd name="f10" fmla="val 29"/>
                <a:gd name="f11" fmla="val 21"/>
                <a:gd name="f12" fmla="val 85"/>
                <a:gd name="f13" fmla="val 44"/>
                <a:gd name="f14" fmla="val 140"/>
                <a:gd name="f15" fmla="val 68"/>
                <a:gd name="f16" fmla="val 194"/>
                <a:gd name="f17" fmla="val 232"/>
                <a:gd name="f18" fmla="val 104"/>
                <a:gd name="f19" fmla="val 270"/>
                <a:gd name="f20" fmla="val 123"/>
                <a:gd name="f21" fmla="val 113"/>
                <a:gd name="f22" fmla="val 269"/>
                <a:gd name="f23" fmla="val 94"/>
                <a:gd name="f24" fmla="val 230"/>
                <a:gd name="f25" fmla="val 77"/>
                <a:gd name="f26" fmla="val 190"/>
                <a:gd name="f27" fmla="val 52"/>
                <a:gd name="f28" fmla="val 135"/>
                <a:gd name="f29" fmla="val 79"/>
              </a:gdLst>
              <a:ahLst/>
              <a:cxnLst>
                <a:cxn ang="3cd4">
                  <a:pos x="hc" y="t"/>
                </a:cxn>
                <a:cxn ang="0">
                  <a:pos x="r" y="vc"/>
                </a:cxn>
                <a:cxn ang="cd4">
                  <a:pos x="hc" y="b"/>
                </a:cxn>
                <a:cxn ang="cd2">
                  <a:pos x="l" y="vc"/>
                </a:cxn>
              </a:cxnLst>
              <a:rect l="l" t="t" r="r" b="b"/>
              <a:pathLst>
                <a:path w="132" h="308">
                  <a:moveTo>
                    <a:pt x="f3" y="f4"/>
                  </a:moveTo>
                  <a:cubicBezTo>
                    <a:pt x="f5" y="f6"/>
                    <a:pt x="f7" y="f3"/>
                    <a:pt x="f0" y="f0"/>
                  </a:cubicBezTo>
                  <a:cubicBezTo>
                    <a:pt x="f0" y="f8"/>
                    <a:pt x="f0" y="f9"/>
                    <a:pt x="f0" y="f10"/>
                  </a:cubicBezTo>
                  <a:cubicBezTo>
                    <a:pt x="f11" y="f12"/>
                    <a:pt x="f13" y="f14"/>
                    <a:pt x="f15" y="f16"/>
                  </a:cubicBezTo>
                  <a:cubicBezTo>
                    <a:pt x="f12" y="f17"/>
                    <a:pt x="f18" y="f19"/>
                    <a:pt x="f20" y="f2"/>
                  </a:cubicBezTo>
                  <a:cubicBezTo>
                    <a:pt x="f1" y="f2"/>
                    <a:pt x="f1" y="f2"/>
                    <a:pt x="f1" y="f2"/>
                  </a:cubicBezTo>
                  <a:cubicBezTo>
                    <a:pt x="f21" y="f22"/>
                    <a:pt x="f23" y="f24"/>
                    <a:pt x="f25" y="f26"/>
                  </a:cubicBezTo>
                  <a:cubicBezTo>
                    <a:pt x="f27" y="f28"/>
                    <a:pt x="f10" y="f29"/>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6" name="Freeform 14"/>
            <p:cNvSpPr/>
            <p:nvPr/>
          </p:nvSpPr>
          <p:spPr>
            <a:xfrm>
              <a:off x="958988" y="6503492"/>
              <a:ext cx="171475" cy="363508"/>
            </a:xfrm>
            <a:custGeom>
              <a:avLst/>
              <a:gdLst>
                <a:gd name="f0" fmla="val 0"/>
                <a:gd name="f1" fmla="val 37"/>
                <a:gd name="f2" fmla="val 79"/>
                <a:gd name="f3" fmla="val 28"/>
                <a:gd name="f4" fmla="val 24"/>
                <a:gd name="f5" fmla="val 53"/>
                <a:gd name="f6" fmla="val 12"/>
                <a:gd name="f7" fmla="val 27"/>
                <a:gd name="f8" fmla="val 8"/>
                <a:gd name="f9" fmla="val 17"/>
              </a:gdLst>
              <a:ahLst/>
              <a:cxnLst>
                <a:cxn ang="3cd4">
                  <a:pos x="hc" y="t"/>
                </a:cxn>
                <a:cxn ang="0">
                  <a:pos x="r" y="vc"/>
                </a:cxn>
                <a:cxn ang="cd4">
                  <a:pos x="hc" y="b"/>
                </a:cxn>
                <a:cxn ang="cd2">
                  <a:pos x="l" y="vc"/>
                </a:cxn>
              </a:cxnLst>
              <a:rect l="l" t="t" r="r" b="b"/>
              <a:pathLst>
                <a:path w="37" h="79">
                  <a:moveTo>
                    <a:pt x="f3" y="f2"/>
                  </a:moveTo>
                  <a:cubicBezTo>
                    <a:pt x="f1" y="f2"/>
                    <a:pt x="f1" y="f2"/>
                    <a:pt x="f1" y="f2"/>
                  </a:cubicBezTo>
                  <a:cubicBezTo>
                    <a:pt x="f4" y="f5"/>
                    <a:pt x="f6" y="f7"/>
                    <a:pt x="f0" y="f0"/>
                  </a:cubicBezTo>
                  <a:cubicBezTo>
                    <a:pt x="f8" y="f7"/>
                    <a:pt x="f9" y="f5"/>
                    <a:pt x="f3" y="f2"/>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7" name="Freeform 15"/>
            <p:cNvSpPr/>
            <p:nvPr/>
          </p:nvSpPr>
          <p:spPr>
            <a:xfrm>
              <a:off x="100027" y="3201753"/>
              <a:ext cx="822443" cy="3327137"/>
            </a:xfrm>
            <a:custGeom>
              <a:avLst/>
              <a:gdLst>
                <a:gd name="f0" fmla="val 0"/>
                <a:gd name="f1" fmla="val 178"/>
                <a:gd name="f2" fmla="val 722"/>
                <a:gd name="f3" fmla="val 162"/>
                <a:gd name="f4" fmla="val 660"/>
                <a:gd name="f5" fmla="val 145"/>
                <a:gd name="f6" fmla="val 618"/>
                <a:gd name="f7" fmla="val 130"/>
                <a:gd name="f8" fmla="val 576"/>
                <a:gd name="f9" fmla="val 116"/>
                <a:gd name="f10" fmla="val 534"/>
                <a:gd name="f11" fmla="val 84"/>
                <a:gd name="f12" fmla="val 437"/>
                <a:gd name="f13" fmla="val 59"/>
                <a:gd name="f14" fmla="val 337"/>
                <a:gd name="f15" fmla="val 40"/>
                <a:gd name="f16" fmla="val 236"/>
                <a:gd name="f17" fmla="val 29"/>
                <a:gd name="f18" fmla="val 175"/>
                <a:gd name="f19" fmla="val 20"/>
                <a:gd name="f20" fmla="val 113"/>
                <a:gd name="f21" fmla="val 12"/>
                <a:gd name="f22" fmla="val 51"/>
                <a:gd name="f23" fmla="val 8"/>
                <a:gd name="f24" fmla="val 34"/>
                <a:gd name="f25" fmla="val 4"/>
                <a:gd name="f26" fmla="val 17"/>
                <a:gd name="f27" fmla="val 79"/>
                <a:gd name="f28" fmla="val 19"/>
                <a:gd name="f29" fmla="val 159"/>
                <a:gd name="f30" fmla="val 33"/>
                <a:gd name="f31" fmla="val 237"/>
                <a:gd name="f32" fmla="val 339"/>
                <a:gd name="f33" fmla="val 76"/>
                <a:gd name="f34" fmla="val 439"/>
                <a:gd name="f35" fmla="val 107"/>
                <a:gd name="f36" fmla="val 537"/>
                <a:gd name="f37" fmla="val 123"/>
                <a:gd name="f38" fmla="val 586"/>
                <a:gd name="f39" fmla="val 141"/>
                <a:gd name="f40" fmla="val 634"/>
                <a:gd name="f41" fmla="val 160"/>
                <a:gd name="f42" fmla="val 681"/>
                <a:gd name="f43" fmla="val 166"/>
                <a:gd name="f44" fmla="val 695"/>
                <a:gd name="f45" fmla="val 172"/>
                <a:gd name="f46" fmla="val 708"/>
                <a:gd name="f47" fmla="val 176"/>
                <a:gd name="f48" fmla="val 717"/>
                <a:gd name="f49" fmla="val 713"/>
                <a:gd name="f50" fmla="val 174"/>
                <a:gd name="f51" fmla="val 169"/>
                <a:gd name="f52" fmla="val 692"/>
                <a:gd name="f53" fmla="val 165"/>
                <a:gd name="f54" fmla="val 676"/>
              </a:gdLst>
              <a:ahLst/>
              <a:cxnLst>
                <a:cxn ang="3cd4">
                  <a:pos x="hc" y="t"/>
                </a:cxn>
                <a:cxn ang="0">
                  <a:pos x="r" y="vc"/>
                </a:cxn>
                <a:cxn ang="cd4">
                  <a:pos x="hc" y="b"/>
                </a:cxn>
                <a:cxn ang="cd2">
                  <a:pos x="l" y="vc"/>
                </a:cxn>
              </a:cxnLst>
              <a:rect l="l" t="t" r="r" b="b"/>
              <a:pathLst>
                <a:path w="178" h="722">
                  <a:moveTo>
                    <a:pt x="f3" y="f4"/>
                  </a:moveTo>
                  <a:cubicBezTo>
                    <a:pt x="f5" y="f6"/>
                    <a:pt x="f7" y="f8"/>
                    <a:pt x="f9" y="f10"/>
                  </a:cubicBezTo>
                  <a:cubicBezTo>
                    <a:pt x="f11" y="f12"/>
                    <a:pt x="f13" y="f14"/>
                    <a:pt x="f15" y="f16"/>
                  </a:cubicBezTo>
                  <a:cubicBezTo>
                    <a:pt x="f17" y="f18"/>
                    <a:pt x="f19" y="f20"/>
                    <a:pt x="f21" y="f22"/>
                  </a:cubicBezTo>
                  <a:cubicBezTo>
                    <a:pt x="f23" y="f24"/>
                    <a:pt x="f25" y="f26"/>
                    <a:pt x="f0" y="f0"/>
                  </a:cubicBezTo>
                  <a:cubicBezTo>
                    <a:pt x="f23" y="f27"/>
                    <a:pt x="f28" y="f29"/>
                    <a:pt x="f30" y="f31"/>
                  </a:cubicBezTo>
                  <a:cubicBezTo>
                    <a:pt x="f22" y="f32"/>
                    <a:pt x="f33" y="f34"/>
                    <a:pt x="f35" y="f36"/>
                  </a:cubicBezTo>
                  <a:cubicBezTo>
                    <a:pt x="f37" y="f38"/>
                    <a:pt x="f39" y="f40"/>
                    <a:pt x="f41" y="f42"/>
                  </a:cubicBezTo>
                  <a:cubicBezTo>
                    <a:pt x="f43" y="f44"/>
                    <a:pt x="f45" y="f46"/>
                    <a:pt x="f1" y="f2"/>
                  </a:cubicBezTo>
                  <a:cubicBezTo>
                    <a:pt x="f47" y="f48"/>
                    <a:pt x="f18" y="f49"/>
                    <a:pt x="f50" y="f46"/>
                  </a:cubicBezTo>
                  <a:cubicBezTo>
                    <a:pt x="f51" y="f52"/>
                    <a:pt x="f53" y="f54"/>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8" name="Freeform 16"/>
            <p:cNvSpPr/>
            <p:nvPr/>
          </p:nvSpPr>
          <p:spPr>
            <a:xfrm>
              <a:off x="22228" y="228600"/>
              <a:ext cx="106378" cy="2927119"/>
            </a:xfrm>
            <a:custGeom>
              <a:avLst/>
              <a:gdLst>
                <a:gd name="f0" fmla="val 0"/>
                <a:gd name="f1" fmla="val 23"/>
                <a:gd name="f2" fmla="val 635"/>
                <a:gd name="f3" fmla="val 11"/>
                <a:gd name="f4" fmla="val 577"/>
                <a:gd name="f5" fmla="val 12"/>
                <a:gd name="f6" fmla="val 581"/>
                <a:gd name="f7" fmla="val 585"/>
                <a:gd name="f8" fmla="val 589"/>
                <a:gd name="f9" fmla="val 15"/>
                <a:gd name="f10" fmla="val 603"/>
                <a:gd name="f11" fmla="val 19"/>
                <a:gd name="f12" fmla="val 617"/>
                <a:gd name="f13" fmla="val 22"/>
                <a:gd name="f14" fmla="val 632"/>
                <a:gd name="f15" fmla="val 633"/>
                <a:gd name="f16" fmla="val 634"/>
                <a:gd name="f17" fmla="val 21"/>
                <a:gd name="f18" fmla="val 615"/>
                <a:gd name="f19" fmla="val 596"/>
                <a:gd name="f20" fmla="val 17"/>
                <a:gd name="f21" fmla="val 576"/>
                <a:gd name="f22" fmla="val 9"/>
                <a:gd name="f23" fmla="val 474"/>
                <a:gd name="f24" fmla="val 5"/>
                <a:gd name="f25" fmla="val 372"/>
                <a:gd name="f26" fmla="val 269"/>
                <a:gd name="f27" fmla="val 6"/>
                <a:gd name="f28" fmla="val 179"/>
                <a:gd name="f29" fmla="val 90"/>
                <a:gd name="f30" fmla="val 89"/>
                <a:gd name="f31" fmla="val 2"/>
                <a:gd name="f32" fmla="val 1"/>
                <a:gd name="f33" fmla="val 3"/>
              </a:gdLst>
              <a:ahLst/>
              <a:cxnLst>
                <a:cxn ang="3cd4">
                  <a:pos x="hc" y="t"/>
                </a:cxn>
                <a:cxn ang="0">
                  <a:pos x="r" y="vc"/>
                </a:cxn>
                <a:cxn ang="cd4">
                  <a:pos x="hc" y="b"/>
                </a:cxn>
                <a:cxn ang="cd2">
                  <a:pos x="l" y="vc"/>
                </a:cxn>
              </a:cxnLst>
              <a:rect l="l" t="t" r="r" b="b"/>
              <a:pathLst>
                <a:path w="23" h="635">
                  <a:moveTo>
                    <a:pt x="f3" y="f4"/>
                  </a:moveTo>
                  <a:cubicBezTo>
                    <a:pt x="f5" y="f6"/>
                    <a:pt x="f5" y="f7"/>
                    <a:pt x="f5" y="f8"/>
                  </a:cubicBezTo>
                  <a:cubicBezTo>
                    <a:pt x="f9" y="f10"/>
                    <a:pt x="f11" y="f12"/>
                    <a:pt x="f13" y="f14"/>
                  </a:cubicBezTo>
                  <a:cubicBezTo>
                    <a:pt x="f13" y="f15"/>
                    <a:pt x="f13" y="f16"/>
                    <a:pt x="f1" y="f2"/>
                  </a:cubicBezTo>
                  <a:cubicBezTo>
                    <a:pt x="f17" y="f18"/>
                    <a:pt x="f11" y="f19"/>
                    <a:pt x="f20" y="f21"/>
                  </a:cubicBezTo>
                  <a:cubicBezTo>
                    <a:pt x="f22" y="f23"/>
                    <a:pt x="f24" y="f25"/>
                    <a:pt x="f24" y="f26"/>
                  </a:cubicBezTo>
                  <a:cubicBezTo>
                    <a:pt x="f27" y="f28"/>
                    <a:pt x="f22" y="f29"/>
                    <a:pt x="f9" y="f0"/>
                  </a:cubicBezTo>
                  <a:cubicBezTo>
                    <a:pt x="f5" y="f0"/>
                    <a:pt x="f5" y="f0"/>
                    <a:pt x="f5" y="f0"/>
                  </a:cubicBezTo>
                  <a:cubicBezTo>
                    <a:pt x="f24" y="f30"/>
                    <a:pt x="f31" y="f28"/>
                    <a:pt x="f32" y="f26"/>
                  </a:cubicBezTo>
                  <a:cubicBezTo>
                    <a:pt x="f0" y="f25"/>
                    <a:pt x="f33" y="f23"/>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9" name="Freeform 17"/>
            <p:cNvSpPr/>
            <p:nvPr/>
          </p:nvSpPr>
          <p:spPr>
            <a:xfrm>
              <a:off x="77799" y="2944598"/>
              <a:ext cx="77798" cy="493673"/>
            </a:xfrm>
            <a:custGeom>
              <a:avLst/>
              <a:gdLst>
                <a:gd name="f0" fmla="val 0"/>
                <a:gd name="f1" fmla="val 17"/>
                <a:gd name="f2" fmla="val 107"/>
                <a:gd name="f3" fmla="val 2"/>
                <a:gd name="f4" fmla="val 19"/>
                <a:gd name="f5" fmla="val 3"/>
                <a:gd name="f6" fmla="val 37"/>
                <a:gd name="f7" fmla="val 5"/>
                <a:gd name="f8" fmla="val 56"/>
                <a:gd name="f9" fmla="val 9"/>
                <a:gd name="f10" fmla="val 73"/>
                <a:gd name="f11" fmla="val 13"/>
                <a:gd name="f12" fmla="val 90"/>
                <a:gd name="f13" fmla="val 15"/>
                <a:gd name="f14" fmla="val 87"/>
                <a:gd name="f15" fmla="val 66"/>
                <a:gd name="f16" fmla="val 11"/>
                <a:gd name="f17" fmla="val 46"/>
                <a:gd name="f18" fmla="val 10"/>
                <a:gd name="f19" fmla="val 45"/>
                <a:gd name="f20" fmla="val 44"/>
                <a:gd name="f21" fmla="val 43"/>
                <a:gd name="f22" fmla="val 7"/>
                <a:gd name="f23" fmla="val 28"/>
                <a:gd name="f24" fmla="val 14"/>
              </a:gdLst>
              <a:ahLst/>
              <a:cxnLst>
                <a:cxn ang="3cd4">
                  <a:pos x="hc" y="t"/>
                </a:cxn>
                <a:cxn ang="0">
                  <a:pos x="r" y="vc"/>
                </a:cxn>
                <a:cxn ang="cd4">
                  <a:pos x="hc" y="b"/>
                </a:cxn>
                <a:cxn ang="cd2">
                  <a:pos x="l" y="vc"/>
                </a:cxn>
              </a:cxnLst>
              <a:rect l="l" t="t" r="r" b="b"/>
              <a:pathLst>
                <a:path w="17" h="107">
                  <a:moveTo>
                    <a:pt x="f0" y="f0"/>
                  </a:moveTo>
                  <a:cubicBezTo>
                    <a:pt x="f3" y="f4"/>
                    <a:pt x="f5" y="f6"/>
                    <a:pt x="f7" y="f8"/>
                  </a:cubicBezTo>
                  <a:cubicBezTo>
                    <a:pt x="f9" y="f10"/>
                    <a:pt x="f11" y="f12"/>
                    <a:pt x="f1" y="f2"/>
                  </a:cubicBezTo>
                  <a:cubicBezTo>
                    <a:pt x="f13" y="f14"/>
                    <a:pt x="f11" y="f15"/>
                    <a:pt x="f16" y="f17"/>
                  </a:cubicBezTo>
                  <a:cubicBezTo>
                    <a:pt x="f18" y="f19"/>
                    <a:pt x="f18" y="f20"/>
                    <a:pt x="f18" y="f21"/>
                  </a:cubicBezTo>
                  <a:cubicBezTo>
                    <a:pt x="f22" y="f23"/>
                    <a:pt x="f5" y="f24"/>
                    <a:pt x="f0" y="f0"/>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0" name="Freeform 18"/>
            <p:cNvSpPr/>
            <p:nvPr/>
          </p:nvSpPr>
          <p:spPr>
            <a:xfrm>
              <a:off x="770048" y="5478048"/>
              <a:ext cx="188939" cy="1025444"/>
            </a:xfrm>
            <a:custGeom>
              <a:avLst/>
              <a:gdLst>
                <a:gd name="f0" fmla="val 0"/>
                <a:gd name="f1" fmla="val 41"/>
                <a:gd name="f2" fmla="val 222"/>
                <a:gd name="f3" fmla="val 31"/>
                <a:gd name="f4" fmla="val 2"/>
                <a:gd name="f5" fmla="val 62"/>
                <a:gd name="f6" fmla="val 5"/>
                <a:gd name="f7" fmla="val 93"/>
                <a:gd name="f8" fmla="val 8"/>
                <a:gd name="f9" fmla="val 117"/>
                <a:gd name="f10" fmla="val 12"/>
                <a:gd name="f11" fmla="val 142"/>
                <a:gd name="f12" fmla="val 17"/>
                <a:gd name="f13" fmla="val 166"/>
                <a:gd name="f14" fmla="val 19"/>
                <a:gd name="f15" fmla="val 172"/>
                <a:gd name="f16" fmla="val 22"/>
                <a:gd name="f17" fmla="val 178"/>
                <a:gd name="f18" fmla="val 24"/>
                <a:gd name="f19" fmla="val 184"/>
                <a:gd name="f20" fmla="val 30"/>
                <a:gd name="f21" fmla="val 197"/>
                <a:gd name="f22" fmla="val 35"/>
                <a:gd name="f23" fmla="val 209"/>
                <a:gd name="f24" fmla="val 40"/>
                <a:gd name="f25" fmla="val 219"/>
                <a:gd name="f26" fmla="val 39"/>
                <a:gd name="f27" fmla="val 215"/>
                <a:gd name="f28" fmla="val 38"/>
                <a:gd name="f29" fmla="val 212"/>
                <a:gd name="f30" fmla="val 26"/>
                <a:gd name="f31" fmla="val 18"/>
                <a:gd name="f32" fmla="val 132"/>
                <a:gd name="f33" fmla="val 13"/>
                <a:gd name="f34" fmla="val 92"/>
                <a:gd name="f35" fmla="val 11"/>
                <a:gd name="f36" fmla="val 68"/>
                <a:gd name="f37" fmla="val 9"/>
                <a:gd name="f38" fmla="val 45"/>
                <a:gd name="f39" fmla="val 21"/>
                <a:gd name="f40" fmla="val 7"/>
                <a:gd name="f41" fmla="val 20"/>
                <a:gd name="f42" fmla="val 6"/>
              </a:gdLst>
              <a:ahLst/>
              <a:cxnLst>
                <a:cxn ang="3cd4">
                  <a:pos x="hc" y="t"/>
                </a:cxn>
                <a:cxn ang="0">
                  <a:pos x="r" y="vc"/>
                </a:cxn>
                <a:cxn ang="cd4">
                  <a:pos x="hc" y="b"/>
                </a:cxn>
                <a:cxn ang="cd2">
                  <a:pos x="l" y="vc"/>
                </a:cxn>
              </a:cxnLst>
              <a:rect l="l" t="t" r="r" b="b"/>
              <a:pathLst>
                <a:path w="41" h="222">
                  <a:moveTo>
                    <a:pt x="f0" y="f0"/>
                  </a:moveTo>
                  <a:cubicBezTo>
                    <a:pt x="f0" y="f3"/>
                    <a:pt x="f4" y="f5"/>
                    <a:pt x="f6" y="f7"/>
                  </a:cubicBezTo>
                  <a:cubicBezTo>
                    <a:pt x="f8" y="f9"/>
                    <a:pt x="f10" y="f11"/>
                    <a:pt x="f12" y="f13"/>
                  </a:cubicBezTo>
                  <a:cubicBezTo>
                    <a:pt x="f14" y="f15"/>
                    <a:pt x="f16" y="f17"/>
                    <a:pt x="f18" y="f19"/>
                  </a:cubicBezTo>
                  <a:cubicBezTo>
                    <a:pt x="f20" y="f21"/>
                    <a:pt x="f22" y="f23"/>
                    <a:pt x="f1" y="f2"/>
                  </a:cubicBezTo>
                  <a:cubicBezTo>
                    <a:pt x="f24" y="f25"/>
                    <a:pt x="f26" y="f27"/>
                    <a:pt x="f28" y="f29"/>
                  </a:cubicBezTo>
                  <a:cubicBezTo>
                    <a:pt x="f30" y="f15"/>
                    <a:pt x="f31" y="f32"/>
                    <a:pt x="f33" y="f34"/>
                  </a:cubicBezTo>
                  <a:cubicBezTo>
                    <a:pt x="f35" y="f36"/>
                    <a:pt x="f37" y="f38"/>
                    <a:pt x="f8" y="f16"/>
                  </a:cubicBezTo>
                  <a:cubicBezTo>
                    <a:pt x="f8" y="f39"/>
                    <a:pt x="f40" y="f41"/>
                    <a:pt x="f40" y="f31"/>
                  </a:cubicBezTo>
                  <a:cubicBezTo>
                    <a:pt x="f6" y="f10"/>
                    <a:pt x="f4" y="f42"/>
                    <a:pt x="f0" y="f0"/>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1" name="Freeform 19"/>
            <p:cNvSpPr/>
            <p:nvPr/>
          </p:nvSpPr>
          <p:spPr>
            <a:xfrm>
              <a:off x="774811" y="1398495"/>
              <a:ext cx="2076748" cy="4047805"/>
            </a:xfrm>
            <a:custGeom>
              <a:avLst/>
              <a:gdLst>
                <a:gd name="f0" fmla="val 0"/>
                <a:gd name="f1" fmla="val 450"/>
                <a:gd name="f2" fmla="val 878"/>
                <a:gd name="f3" fmla="val 7"/>
                <a:gd name="f4" fmla="val 854"/>
                <a:gd name="f5" fmla="val 10"/>
                <a:gd name="f6" fmla="val 772"/>
                <a:gd name="f7" fmla="val 26"/>
                <a:gd name="f8" fmla="val 691"/>
                <a:gd name="f9" fmla="val 50"/>
                <a:gd name="f10" fmla="val 613"/>
                <a:gd name="f11" fmla="val 75"/>
                <a:gd name="f12" fmla="val 535"/>
                <a:gd name="f13" fmla="val 109"/>
                <a:gd name="f14" fmla="val 460"/>
                <a:gd name="f15" fmla="val 149"/>
                <a:gd name="f16" fmla="val 388"/>
                <a:gd name="f17" fmla="val 189"/>
                <a:gd name="f18" fmla="val 316"/>
                <a:gd name="f19" fmla="val 235"/>
                <a:gd name="f20" fmla="val 248"/>
                <a:gd name="f21" fmla="val 285"/>
                <a:gd name="f22" fmla="val 183"/>
                <a:gd name="f23" fmla="val 310"/>
                <a:gd name="f24" fmla="val 151"/>
                <a:gd name="f25" fmla="val 337"/>
                <a:gd name="f26" fmla="val 119"/>
                <a:gd name="f27" fmla="val 364"/>
                <a:gd name="f28" fmla="val 89"/>
                <a:gd name="f29" fmla="val 378"/>
                <a:gd name="f30" fmla="val 74"/>
                <a:gd name="f31" fmla="val 392"/>
                <a:gd name="f32" fmla="val 58"/>
                <a:gd name="f33" fmla="val 406"/>
                <a:gd name="f34" fmla="val 44"/>
                <a:gd name="f35" fmla="val 421"/>
                <a:gd name="f36" fmla="val 29"/>
                <a:gd name="f37" fmla="val 435"/>
                <a:gd name="f38" fmla="val 15"/>
                <a:gd name="f39" fmla="val 1"/>
                <a:gd name="f40" fmla="val 434"/>
                <a:gd name="f41" fmla="val 14"/>
                <a:gd name="f42" fmla="val 420"/>
                <a:gd name="f43" fmla="val 28"/>
                <a:gd name="f44" fmla="val 405"/>
                <a:gd name="f45" fmla="val 43"/>
                <a:gd name="f46" fmla="val 391"/>
                <a:gd name="f47" fmla="val 57"/>
                <a:gd name="f48" fmla="val 377"/>
                <a:gd name="f49" fmla="val 72"/>
                <a:gd name="f50" fmla="val 363"/>
                <a:gd name="f51" fmla="val 88"/>
                <a:gd name="f52" fmla="val 335"/>
                <a:gd name="f53" fmla="val 118"/>
                <a:gd name="f54" fmla="val 308"/>
                <a:gd name="f55" fmla="val 283"/>
                <a:gd name="f56" fmla="val 181"/>
                <a:gd name="f57" fmla="val 232"/>
                <a:gd name="f58" fmla="val 246"/>
                <a:gd name="f59" fmla="val 185"/>
                <a:gd name="f60" fmla="val 314"/>
                <a:gd name="f61" fmla="val 145"/>
                <a:gd name="f62" fmla="val 386"/>
                <a:gd name="f63" fmla="val 104"/>
                <a:gd name="f64" fmla="val 457"/>
                <a:gd name="f65" fmla="val 70"/>
                <a:gd name="f66" fmla="val 533"/>
                <a:gd name="f67" fmla="val 45"/>
                <a:gd name="f68" fmla="val 611"/>
                <a:gd name="f69" fmla="val 19"/>
                <a:gd name="f70" fmla="val 690"/>
                <a:gd name="f71" fmla="val 3"/>
                <a:gd name="f72" fmla="val 771"/>
                <a:gd name="f73" fmla="val 856"/>
                <a:gd name="f74" fmla="val 857"/>
                <a:gd name="f75" fmla="val 859"/>
                <a:gd name="f76" fmla="val 2"/>
                <a:gd name="f77" fmla="val 865"/>
                <a:gd name="f78" fmla="val 4"/>
                <a:gd name="f79" fmla="val 872"/>
                <a:gd name="f80" fmla="val 870"/>
                <a:gd name="f81" fmla="val 862"/>
              </a:gdLst>
              <a:ahLst/>
              <a:cxnLst>
                <a:cxn ang="3cd4">
                  <a:pos x="hc" y="t"/>
                </a:cxn>
                <a:cxn ang="0">
                  <a:pos x="r" y="vc"/>
                </a:cxn>
                <a:cxn ang="cd4">
                  <a:pos x="hc" y="b"/>
                </a:cxn>
                <a:cxn ang="cd2">
                  <a:pos x="l" y="vc"/>
                </a:cxn>
              </a:cxnLst>
              <a:rect l="l" t="t" r="r" b="b"/>
              <a:pathLst>
                <a:path w="450" h="878">
                  <a:moveTo>
                    <a:pt x="f3" y="f4"/>
                  </a:moveTo>
                  <a:cubicBezTo>
                    <a:pt x="f5" y="f6"/>
                    <a:pt x="f7" y="f8"/>
                    <a:pt x="f9" y="f10"/>
                  </a:cubicBezTo>
                  <a:cubicBezTo>
                    <a:pt x="f11" y="f12"/>
                    <a:pt x="f13" y="f14"/>
                    <a:pt x="f15" y="f16"/>
                  </a:cubicBezTo>
                  <a:cubicBezTo>
                    <a:pt x="f17" y="f18"/>
                    <a:pt x="f19" y="f20"/>
                    <a:pt x="f21" y="f22"/>
                  </a:cubicBezTo>
                  <a:cubicBezTo>
                    <a:pt x="f23" y="f24"/>
                    <a:pt x="f25" y="f26"/>
                    <a:pt x="f27" y="f28"/>
                  </a:cubicBezTo>
                  <a:cubicBezTo>
                    <a:pt x="f29" y="f30"/>
                    <a:pt x="f31" y="f32"/>
                    <a:pt x="f33" y="f34"/>
                  </a:cubicBezTo>
                  <a:cubicBezTo>
                    <a:pt x="f35" y="f36"/>
                    <a:pt x="f37" y="f38"/>
                    <a:pt x="f1" y="f39"/>
                  </a:cubicBezTo>
                  <a:cubicBezTo>
                    <a:pt x="f1" y="f0"/>
                    <a:pt x="f1" y="f0"/>
                    <a:pt x="f1" y="f0"/>
                  </a:cubicBezTo>
                  <a:cubicBezTo>
                    <a:pt x="f40" y="f41"/>
                    <a:pt x="f42" y="f43"/>
                    <a:pt x="f44" y="f45"/>
                  </a:cubicBezTo>
                  <a:cubicBezTo>
                    <a:pt x="f46" y="f47"/>
                    <a:pt x="f48" y="f49"/>
                    <a:pt x="f50" y="f51"/>
                  </a:cubicBezTo>
                  <a:cubicBezTo>
                    <a:pt x="f52" y="f53"/>
                    <a:pt x="f54" y="f15"/>
                    <a:pt x="f55" y="f56"/>
                  </a:cubicBezTo>
                  <a:cubicBezTo>
                    <a:pt x="f57" y="f58"/>
                    <a:pt x="f59" y="f60"/>
                    <a:pt x="f61" y="f62"/>
                  </a:cubicBezTo>
                  <a:cubicBezTo>
                    <a:pt x="f63" y="f64"/>
                    <a:pt x="f65" y="f66"/>
                    <a:pt x="f67" y="f68"/>
                  </a:cubicBezTo>
                  <a:cubicBezTo>
                    <a:pt x="f69" y="f70"/>
                    <a:pt x="f71" y="f72"/>
                    <a:pt x="f0" y="f4"/>
                  </a:cubicBezTo>
                  <a:cubicBezTo>
                    <a:pt x="f0" y="f73"/>
                    <a:pt x="f0" y="f74"/>
                    <a:pt x="f0" y="f75"/>
                  </a:cubicBezTo>
                  <a:cubicBezTo>
                    <a:pt x="f76" y="f77"/>
                    <a:pt x="f78" y="f79"/>
                    <a:pt x="f3" y="f2"/>
                  </a:cubicBezTo>
                  <a:cubicBezTo>
                    <a:pt x="f3" y="f80"/>
                    <a:pt x="f3" y="f81"/>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2" name="Freeform 20"/>
            <p:cNvSpPr/>
            <p:nvPr/>
          </p:nvSpPr>
          <p:spPr>
            <a:xfrm>
              <a:off x="922470" y="6530477"/>
              <a:ext cx="161948" cy="336523"/>
            </a:xfrm>
            <a:custGeom>
              <a:avLst/>
              <a:gdLst>
                <a:gd name="f0" fmla="val 0"/>
                <a:gd name="f1" fmla="val 35"/>
                <a:gd name="f2" fmla="val 73"/>
                <a:gd name="f3" fmla="val 7"/>
                <a:gd name="f4" fmla="val 24"/>
                <a:gd name="f5" fmla="val 16"/>
                <a:gd name="f6" fmla="val 49"/>
                <a:gd name="f7" fmla="val 26"/>
                <a:gd name="f8" fmla="val 23"/>
                <a:gd name="f9" fmla="val 11"/>
              </a:gdLst>
              <a:ahLst/>
              <a:cxnLst>
                <a:cxn ang="3cd4">
                  <a:pos x="hc" y="t"/>
                </a:cxn>
                <a:cxn ang="0">
                  <a:pos x="r" y="vc"/>
                </a:cxn>
                <a:cxn ang="cd4">
                  <a:pos x="hc" y="b"/>
                </a:cxn>
                <a:cxn ang="cd2">
                  <a:pos x="l" y="vc"/>
                </a:cxn>
              </a:cxnLst>
              <a:rect l="l" t="t" r="r" b="b"/>
              <a:pathLst>
                <a:path w="35" h="73">
                  <a:moveTo>
                    <a:pt x="f0" y="f0"/>
                  </a:moveTo>
                  <a:cubicBezTo>
                    <a:pt x="f3" y="f4"/>
                    <a:pt x="f5" y="f6"/>
                    <a:pt x="f7" y="f2"/>
                  </a:cubicBezTo>
                  <a:cubicBezTo>
                    <a:pt x="f1" y="f2"/>
                    <a:pt x="f1" y="f2"/>
                    <a:pt x="f1" y="f2"/>
                  </a:cubicBezTo>
                  <a:cubicBezTo>
                    <a:pt x="f8" y="f6"/>
                    <a:pt x="f9" y="f4"/>
                    <a:pt x="f0" y="f0"/>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3" name="Freeform 21"/>
            <p:cNvSpPr/>
            <p:nvPr/>
          </p:nvSpPr>
          <p:spPr>
            <a:xfrm>
              <a:off x="770048" y="5358994"/>
              <a:ext cx="36517" cy="222232"/>
            </a:xfrm>
            <a:custGeom>
              <a:avLst/>
              <a:gdLst>
                <a:gd name="f0" fmla="val 0"/>
                <a:gd name="f1" fmla="val 8"/>
                <a:gd name="f2" fmla="val 48"/>
                <a:gd name="f3" fmla="val 7"/>
                <a:gd name="f4" fmla="val 44"/>
                <a:gd name="f5" fmla="val 46"/>
                <a:gd name="f6" fmla="val 47"/>
                <a:gd name="f7" fmla="val 38"/>
                <a:gd name="f8" fmla="val 29"/>
                <a:gd name="f9" fmla="val 19"/>
                <a:gd name="f10" fmla="val 5"/>
                <a:gd name="f11" fmla="val 13"/>
                <a:gd name="f12" fmla="val 3"/>
                <a:gd name="f13" fmla="val 6"/>
                <a:gd name="f14" fmla="val 1"/>
                <a:gd name="f15" fmla="val 9"/>
                <a:gd name="f16" fmla="val 17"/>
                <a:gd name="f17" fmla="val 26"/>
                <a:gd name="f18" fmla="val 2"/>
                <a:gd name="f19" fmla="val 32"/>
              </a:gdLst>
              <a:ahLst/>
              <a:cxnLst>
                <a:cxn ang="3cd4">
                  <a:pos x="hc" y="t"/>
                </a:cxn>
                <a:cxn ang="0">
                  <a:pos x="r" y="vc"/>
                </a:cxn>
                <a:cxn ang="cd4">
                  <a:pos x="hc" y="b"/>
                </a:cxn>
                <a:cxn ang="cd2">
                  <a:pos x="l" y="vc"/>
                </a:cxn>
              </a:cxnLst>
              <a:rect l="l" t="t" r="r" b="b"/>
              <a:pathLst>
                <a:path w="8" h="48">
                  <a:moveTo>
                    <a:pt x="f3" y="f4"/>
                  </a:moveTo>
                  <a:cubicBezTo>
                    <a:pt x="f3" y="f5"/>
                    <a:pt x="f1" y="f6"/>
                    <a:pt x="f1" y="f2"/>
                  </a:cubicBezTo>
                  <a:cubicBezTo>
                    <a:pt x="f1" y="f7"/>
                    <a:pt x="f1" y="f8"/>
                    <a:pt x="f1" y="f9"/>
                  </a:cubicBezTo>
                  <a:cubicBezTo>
                    <a:pt x="f10" y="f11"/>
                    <a:pt x="f12" y="f13"/>
                    <a:pt x="f14" y="f0"/>
                  </a:cubicBezTo>
                  <a:cubicBezTo>
                    <a:pt x="f0" y="f15"/>
                    <a:pt x="f0" y="f16"/>
                    <a:pt x="f0" y="f17"/>
                  </a:cubicBezTo>
                  <a:cubicBezTo>
                    <a:pt x="f18" y="f19"/>
                    <a:pt x="f10" y="f7"/>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4" name="Freeform 22"/>
            <p:cNvSpPr/>
            <p:nvPr/>
          </p:nvSpPr>
          <p:spPr>
            <a:xfrm>
              <a:off x="849435" y="6244749"/>
              <a:ext cx="238159" cy="622251"/>
            </a:xfrm>
            <a:custGeom>
              <a:avLst/>
              <a:gdLst>
                <a:gd name="f0" fmla="val 0"/>
                <a:gd name="f1" fmla="val 52"/>
                <a:gd name="f2" fmla="val 135"/>
                <a:gd name="f3" fmla="val 7"/>
                <a:gd name="f4" fmla="val 18"/>
                <a:gd name="f5" fmla="val 5"/>
                <a:gd name="f6" fmla="val 12"/>
                <a:gd name="f7" fmla="val 2"/>
                <a:gd name="f8" fmla="val 6"/>
                <a:gd name="f9" fmla="val 3"/>
                <a:gd name="f10" fmla="val 16"/>
                <a:gd name="f11" fmla="val 32"/>
                <a:gd name="f12" fmla="val 48"/>
                <a:gd name="f13" fmla="val 13"/>
                <a:gd name="f14" fmla="val 53"/>
                <a:gd name="f15" fmla="val 14"/>
                <a:gd name="f16" fmla="val 57"/>
                <a:gd name="f17" fmla="val 62"/>
                <a:gd name="f18" fmla="val 27"/>
                <a:gd name="f19" fmla="val 86"/>
                <a:gd name="f20" fmla="val 39"/>
                <a:gd name="f21" fmla="val 111"/>
                <a:gd name="f22" fmla="val 51"/>
                <a:gd name="f23" fmla="val 41"/>
                <a:gd name="f24" fmla="val 109"/>
                <a:gd name="f25" fmla="val 83"/>
                <a:gd name="f26" fmla="val 24"/>
                <a:gd name="f27" fmla="val 56"/>
                <a:gd name="f28" fmla="val 43"/>
                <a:gd name="f29" fmla="val 31"/>
              </a:gdLst>
              <a:ahLst/>
              <a:cxnLst>
                <a:cxn ang="3cd4">
                  <a:pos x="hc" y="t"/>
                </a:cxn>
                <a:cxn ang="0">
                  <a:pos x="r" y="vc"/>
                </a:cxn>
                <a:cxn ang="cd4">
                  <a:pos x="hc" y="b"/>
                </a:cxn>
                <a:cxn ang="cd2">
                  <a:pos x="l" y="vc"/>
                </a:cxn>
              </a:cxnLst>
              <a:rect l="l" t="t" r="r" b="b"/>
              <a:pathLst>
                <a:path w="52" h="135">
                  <a:moveTo>
                    <a:pt x="f3" y="f4"/>
                  </a:moveTo>
                  <a:cubicBezTo>
                    <a:pt x="f5" y="f6"/>
                    <a:pt x="f7" y="f8"/>
                    <a:pt x="f0" y="f0"/>
                  </a:cubicBezTo>
                  <a:cubicBezTo>
                    <a:pt x="f9" y="f10"/>
                    <a:pt x="f3" y="f11"/>
                    <a:pt x="f6" y="f12"/>
                  </a:cubicBezTo>
                  <a:cubicBezTo>
                    <a:pt x="f13" y="f14"/>
                    <a:pt x="f15" y="f16"/>
                    <a:pt x="f10" y="f17"/>
                  </a:cubicBezTo>
                  <a:cubicBezTo>
                    <a:pt x="f18" y="f19"/>
                    <a:pt x="f20" y="f21"/>
                    <a:pt x="f22" y="f2"/>
                  </a:cubicBezTo>
                  <a:cubicBezTo>
                    <a:pt x="f1" y="f2"/>
                    <a:pt x="f1" y="f2"/>
                    <a:pt x="f1" y="f2"/>
                  </a:cubicBezTo>
                  <a:cubicBezTo>
                    <a:pt x="f23" y="f24"/>
                    <a:pt x="f11" y="f25"/>
                    <a:pt x="f26" y="f27"/>
                  </a:cubicBezTo>
                  <a:cubicBezTo>
                    <a:pt x="f4" y="f28"/>
                    <a:pt x="f13" y="f29"/>
                    <a:pt x="f3" y="f4"/>
                  </a:cubicBezTo>
                  <a:close/>
                </a:path>
              </a:pathLst>
            </a:custGeom>
            <a:solidFill>
              <a:srgbClr val="2E5369">
                <a:alpha val="20000"/>
              </a:srgbClr>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grpSp>
      <p:grpSp>
        <p:nvGrpSpPr>
          <p:cNvPr id="1027" name="Group 9"/>
          <p:cNvGrpSpPr>
            <a:grpSpLocks/>
          </p:cNvGrpSpPr>
          <p:nvPr/>
        </p:nvGrpSpPr>
        <p:grpSpPr bwMode="auto">
          <a:xfrm>
            <a:off x="26988" y="0"/>
            <a:ext cx="2357437" cy="6853238"/>
            <a:chOff x="27360" y="0"/>
            <a:chExt cx="2356560" cy="6852960"/>
          </a:xfrm>
        </p:grpSpPr>
        <p:sp>
          <p:nvSpPr>
            <p:cNvPr id="16" name="Freeform 27"/>
            <p:cNvSpPr/>
            <p:nvPr/>
          </p:nvSpPr>
          <p:spPr>
            <a:xfrm>
              <a:off x="27360" y="0"/>
              <a:ext cx="493528" cy="4400371"/>
            </a:xfrm>
            <a:custGeom>
              <a:avLst/>
              <a:gdLst>
                <a:gd name="f0" fmla="val 0"/>
                <a:gd name="f1" fmla="val 103"/>
                <a:gd name="f2" fmla="val 920"/>
                <a:gd name="f3" fmla="val 7"/>
                <a:gd name="f4" fmla="val 210"/>
                <a:gd name="f5" fmla="val 11"/>
                <a:gd name="f6" fmla="val 288"/>
                <a:gd name="f7" fmla="val 17"/>
                <a:gd name="f8" fmla="val 367"/>
                <a:gd name="f9" fmla="val 26"/>
                <a:gd name="f10" fmla="val 445"/>
                <a:gd name="f11" fmla="val 34"/>
                <a:gd name="f12" fmla="val 523"/>
                <a:gd name="f13" fmla="val 44"/>
                <a:gd name="f14" fmla="val 601"/>
                <a:gd name="f15" fmla="val 57"/>
                <a:gd name="f16" fmla="val 679"/>
                <a:gd name="f17" fmla="val 69"/>
                <a:gd name="f18" fmla="val 757"/>
                <a:gd name="f19" fmla="val 84"/>
                <a:gd name="f20" fmla="val 834"/>
                <a:gd name="f21" fmla="val 101"/>
                <a:gd name="f22" fmla="val 911"/>
                <a:gd name="f23" fmla="val 102"/>
                <a:gd name="f24" fmla="val 914"/>
                <a:gd name="f25" fmla="val 917"/>
                <a:gd name="f26" fmla="val 905"/>
                <a:gd name="f27" fmla="val 100"/>
                <a:gd name="f28" fmla="val 889"/>
                <a:gd name="f29" fmla="val 99"/>
                <a:gd name="f30" fmla="val 874"/>
                <a:gd name="f31" fmla="val 871"/>
                <a:gd name="f32" fmla="val 868"/>
                <a:gd name="f33" fmla="val 866"/>
                <a:gd name="f34" fmla="val 85"/>
                <a:gd name="f35" fmla="val 803"/>
                <a:gd name="f36" fmla="val 73"/>
                <a:gd name="f37" fmla="val 741"/>
                <a:gd name="f38" fmla="val 63"/>
                <a:gd name="f39" fmla="val 678"/>
                <a:gd name="f40" fmla="val 50"/>
                <a:gd name="f41" fmla="val 600"/>
                <a:gd name="f42" fmla="val 39"/>
                <a:gd name="f43" fmla="val 30"/>
                <a:gd name="f44" fmla="val 444"/>
                <a:gd name="f45" fmla="val 21"/>
                <a:gd name="f46" fmla="val 366"/>
                <a:gd name="f47" fmla="val 14"/>
                <a:gd name="f48" fmla="val 9"/>
                <a:gd name="f49" fmla="val 209"/>
                <a:gd name="f50" fmla="val 170"/>
                <a:gd name="f51" fmla="val 5"/>
                <a:gd name="f52" fmla="val 131"/>
                <a:gd name="f53" fmla="val 3"/>
                <a:gd name="f54" fmla="val 92"/>
                <a:gd name="f55" fmla="val 2"/>
                <a:gd name="f56" fmla="val 61"/>
                <a:gd name="f57" fmla="val 1"/>
                <a:gd name="f58" fmla="val 31"/>
                <a:gd name="f59" fmla="val 4"/>
              </a:gdLst>
              <a:ahLst/>
              <a:cxnLst>
                <a:cxn ang="3cd4">
                  <a:pos x="hc" y="t"/>
                </a:cxn>
                <a:cxn ang="0">
                  <a:pos x="r" y="vc"/>
                </a:cxn>
                <a:cxn ang="cd4">
                  <a:pos x="hc" y="b"/>
                </a:cxn>
                <a:cxn ang="cd2">
                  <a:pos x="l" y="vc"/>
                </a:cxn>
              </a:cxnLst>
              <a:rect l="l" t="t" r="r" b="b"/>
              <a:pathLst>
                <a:path w="103" h="920">
                  <a:moveTo>
                    <a:pt x="f3" y="f4"/>
                  </a:moveTo>
                  <a:cubicBezTo>
                    <a:pt x="f5" y="f6"/>
                    <a:pt x="f7" y="f8"/>
                    <a:pt x="f9" y="f10"/>
                  </a:cubicBezTo>
                  <a:cubicBezTo>
                    <a:pt x="f11" y="f12"/>
                    <a:pt x="f13" y="f14"/>
                    <a:pt x="f15" y="f16"/>
                  </a:cubicBezTo>
                  <a:cubicBezTo>
                    <a:pt x="f17" y="f18"/>
                    <a:pt x="f19" y="f20"/>
                    <a:pt x="f21" y="f22"/>
                  </a:cubicBezTo>
                  <a:cubicBezTo>
                    <a:pt x="f23" y="f24"/>
                    <a:pt x="f1" y="f25"/>
                    <a:pt x="f1" y="f2"/>
                  </a:cubicBezTo>
                  <a:cubicBezTo>
                    <a:pt x="f23" y="f26"/>
                    <a:pt x="f27" y="f28"/>
                    <a:pt x="f29" y="f30"/>
                  </a:cubicBezTo>
                  <a:cubicBezTo>
                    <a:pt x="f29" y="f31"/>
                    <a:pt x="f29" y="f32"/>
                    <a:pt x="f29" y="f33"/>
                  </a:cubicBezTo>
                  <a:cubicBezTo>
                    <a:pt x="f34" y="f35"/>
                    <a:pt x="f36" y="f37"/>
                    <a:pt x="f38" y="f39"/>
                  </a:cubicBezTo>
                  <a:cubicBezTo>
                    <a:pt x="f40" y="f41"/>
                    <a:pt x="f42" y="f12"/>
                    <a:pt x="f43" y="f44"/>
                  </a:cubicBezTo>
                  <a:cubicBezTo>
                    <a:pt x="f45" y="f46"/>
                    <a:pt x="f47" y="f6"/>
                    <a:pt x="f48" y="f49"/>
                  </a:cubicBezTo>
                  <a:cubicBezTo>
                    <a:pt x="f3" y="f50"/>
                    <a:pt x="f51" y="f52"/>
                    <a:pt x="f53" y="f54"/>
                  </a:cubicBezTo>
                  <a:cubicBezTo>
                    <a:pt x="f55" y="f56"/>
                    <a:pt x="f57" y="f58"/>
                    <a:pt x="f57" y="f0"/>
                  </a:cubicBezTo>
                  <a:cubicBezTo>
                    <a:pt x="f0" y="f0"/>
                    <a:pt x="f0" y="f0"/>
                    <a:pt x="f0" y="f0"/>
                  </a:cubicBezTo>
                  <a:cubicBezTo>
                    <a:pt x="f0" y="f58"/>
                    <a:pt x="f57" y="f56"/>
                    <a:pt x="f57" y="f54"/>
                  </a:cubicBezTo>
                  <a:cubicBezTo>
                    <a:pt x="f53" y="f52"/>
                    <a:pt x="f59" y="f50"/>
                    <a:pt x="f3" y="f4"/>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7" name="Freeform 28"/>
            <p:cNvSpPr/>
            <p:nvPr/>
          </p:nvSpPr>
          <p:spPr>
            <a:xfrm>
              <a:off x="551040" y="4316238"/>
              <a:ext cx="422118" cy="1581086"/>
            </a:xfrm>
            <a:custGeom>
              <a:avLst/>
              <a:gdLst>
                <a:gd name="f0" fmla="val 0"/>
                <a:gd name="f1" fmla="val 88"/>
                <a:gd name="f2" fmla="val 330"/>
                <a:gd name="f3" fmla="val 53"/>
                <a:gd name="f4" fmla="val 229"/>
                <a:gd name="f5" fmla="val 64"/>
                <a:gd name="f6" fmla="val 263"/>
                <a:gd name="f7" fmla="val 75"/>
                <a:gd name="f8" fmla="val 297"/>
                <a:gd name="f9" fmla="val 323"/>
                <a:gd name="f10" fmla="val 315"/>
                <a:gd name="f11" fmla="val 308"/>
                <a:gd name="f12" fmla="val 307"/>
                <a:gd name="f13" fmla="val 305"/>
                <a:gd name="f14" fmla="val 304"/>
                <a:gd name="f15" fmla="val 79"/>
                <a:gd name="f16" fmla="val 278"/>
                <a:gd name="f17" fmla="val 70"/>
                <a:gd name="f18" fmla="val 252"/>
                <a:gd name="f19" fmla="val 62"/>
                <a:gd name="f20" fmla="val 226"/>
                <a:gd name="f21" fmla="val 38"/>
                <a:gd name="f22" fmla="val 152"/>
                <a:gd name="f23" fmla="val 17"/>
                <a:gd name="f24" fmla="val 76"/>
                <a:gd name="f25" fmla="val 2"/>
                <a:gd name="f26" fmla="val 21"/>
                <a:gd name="f27" fmla="val 4"/>
                <a:gd name="f28" fmla="val 42"/>
                <a:gd name="f29" fmla="val 7"/>
                <a:gd name="f30" fmla="val 63"/>
                <a:gd name="f31" fmla="val 119"/>
                <a:gd name="f32" fmla="val 36"/>
                <a:gd name="f33" fmla="val 174"/>
              </a:gdLst>
              <a:ahLst/>
              <a:cxnLst>
                <a:cxn ang="3cd4">
                  <a:pos x="hc" y="t"/>
                </a:cxn>
                <a:cxn ang="0">
                  <a:pos x="r" y="vc"/>
                </a:cxn>
                <a:cxn ang="cd4">
                  <a:pos x="hc" y="b"/>
                </a:cxn>
                <a:cxn ang="cd2">
                  <a:pos x="l" y="vc"/>
                </a:cxn>
              </a:cxnLst>
              <a:rect l="l" t="t" r="r" b="b"/>
              <a:pathLst>
                <a:path w="88" h="330">
                  <a:moveTo>
                    <a:pt x="f3" y="f4"/>
                  </a:moveTo>
                  <a:cubicBezTo>
                    <a:pt x="f5" y="f6"/>
                    <a:pt x="f7" y="f8"/>
                    <a:pt x="f1" y="f2"/>
                  </a:cubicBezTo>
                  <a:cubicBezTo>
                    <a:pt x="f1" y="f9"/>
                    <a:pt x="f1" y="f10"/>
                    <a:pt x="f1" y="f11"/>
                  </a:cubicBezTo>
                  <a:cubicBezTo>
                    <a:pt x="f1" y="f12"/>
                    <a:pt x="f1" y="f13"/>
                    <a:pt x="f1" y="f14"/>
                  </a:cubicBezTo>
                  <a:cubicBezTo>
                    <a:pt x="f15" y="f16"/>
                    <a:pt x="f17" y="f18"/>
                    <a:pt x="f19" y="f20"/>
                  </a:cubicBezTo>
                  <a:cubicBezTo>
                    <a:pt x="f21" y="f22"/>
                    <a:pt x="f23" y="f24"/>
                    <a:pt x="f0" y="f0"/>
                  </a:cubicBezTo>
                  <a:cubicBezTo>
                    <a:pt x="f25" y="f26"/>
                    <a:pt x="f27" y="f28"/>
                    <a:pt x="f29" y="f30"/>
                  </a:cubicBezTo>
                  <a:cubicBezTo>
                    <a:pt x="f26" y="f31"/>
                    <a:pt x="f32" y="f33"/>
                    <a:pt x="f3" y="f4"/>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8" name="Freeform 29"/>
            <p:cNvSpPr/>
            <p:nvPr/>
          </p:nvSpPr>
          <p:spPr>
            <a:xfrm>
              <a:off x="1006483" y="5862400"/>
              <a:ext cx="430053" cy="990560"/>
            </a:xfrm>
            <a:custGeom>
              <a:avLst/>
              <a:gdLst>
                <a:gd name="f0" fmla="val 180"/>
                <a:gd name="f1" fmla="val 0"/>
                <a:gd name="f2" fmla="val 90"/>
                <a:gd name="f3" fmla="val 207"/>
                <a:gd name="f4" fmla="val 6"/>
                <a:gd name="f5" fmla="val 15"/>
                <a:gd name="f6" fmla="val 4"/>
                <a:gd name="f7" fmla="val 10"/>
                <a:gd name="f8" fmla="val 2"/>
                <a:gd name="f9" fmla="val 5"/>
                <a:gd name="f10" fmla="val 9"/>
                <a:gd name="f11" fmla="val 19"/>
                <a:gd name="f12" fmla="val 1"/>
                <a:gd name="f13" fmla="val 29"/>
                <a:gd name="f14" fmla="val 14"/>
                <a:gd name="f15" fmla="val 62"/>
                <a:gd name="f16" fmla="val 27"/>
                <a:gd name="f17" fmla="val 95"/>
                <a:gd name="f18" fmla="val 42"/>
                <a:gd name="f19" fmla="val 127"/>
                <a:gd name="f20" fmla="val 54"/>
                <a:gd name="f21" fmla="val 154"/>
                <a:gd name="f22" fmla="val 67"/>
                <a:gd name="f23" fmla="val 181"/>
                <a:gd name="f24" fmla="val 80"/>
                <a:gd name="f25" fmla="val 76"/>
                <a:gd name="f26" fmla="val 63"/>
                <a:gd name="f27" fmla="val 152"/>
                <a:gd name="f28" fmla="val 50"/>
                <a:gd name="f29" fmla="val 123"/>
                <a:gd name="f30" fmla="val 34"/>
                <a:gd name="f31" fmla="val 88"/>
                <a:gd name="f32" fmla="val 20"/>
                <a:gd name="f33" fmla="val 51"/>
              </a:gdLst>
              <a:ahLst/>
              <a:cxnLst>
                <a:cxn ang="3cd4">
                  <a:pos x="hc" y="t"/>
                </a:cxn>
                <a:cxn ang="0">
                  <a:pos x="r" y="vc"/>
                </a:cxn>
                <a:cxn ang="cd4">
                  <a:pos x="hc" y="b"/>
                </a:cxn>
                <a:cxn ang="cd2">
                  <a:pos x="l" y="vc"/>
                </a:cxn>
              </a:cxnLst>
              <a:rect l="l" t="t" r="r" b="b"/>
              <a:pathLst>
                <a:path w="90" h="207">
                  <a:moveTo>
                    <a:pt x="f4" y="f5"/>
                  </a:moveTo>
                  <a:cubicBezTo>
                    <a:pt x="f6" y="f7"/>
                    <a:pt x="f8" y="f9"/>
                    <a:pt x="f1" y="f1"/>
                  </a:cubicBezTo>
                  <a:cubicBezTo>
                    <a:pt x="f1" y="f10"/>
                    <a:pt x="f1" y="f11"/>
                    <a:pt x="f12" y="f13"/>
                  </a:cubicBezTo>
                  <a:cubicBezTo>
                    <a:pt x="f14" y="f15"/>
                    <a:pt x="f16" y="f17"/>
                    <a:pt x="f18" y="f19"/>
                  </a:cubicBezTo>
                  <a:cubicBezTo>
                    <a:pt x="f20" y="f21"/>
                    <a:pt x="f22" y="f23"/>
                    <a:pt x="f24" y="f3"/>
                  </a:cubicBezTo>
                  <a:cubicBezTo>
                    <a:pt x="f2" y="f3"/>
                    <a:pt x="f2" y="f3"/>
                    <a:pt x="f2" y="f3"/>
                  </a:cubicBezTo>
                  <a:cubicBezTo>
                    <a:pt x="f25" y="f0"/>
                    <a:pt x="f26" y="f27"/>
                    <a:pt x="f28" y="f29"/>
                  </a:cubicBezTo>
                  <a:cubicBezTo>
                    <a:pt x="f30" y="f31"/>
                    <a:pt x="f32" y="f33"/>
                    <a:pt x="f4" y="f5"/>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19" name="Freeform 30"/>
            <p:cNvSpPr/>
            <p:nvPr/>
          </p:nvSpPr>
          <p:spPr>
            <a:xfrm>
              <a:off x="520888" y="4363861"/>
              <a:ext cx="552244" cy="2236696"/>
            </a:xfrm>
            <a:custGeom>
              <a:avLst/>
              <a:gdLst>
                <a:gd name="f0" fmla="val 0"/>
                <a:gd name="f1" fmla="val 115"/>
                <a:gd name="f2" fmla="val 467"/>
                <a:gd name="f3" fmla="val 101"/>
                <a:gd name="f4" fmla="val 409"/>
                <a:gd name="f5" fmla="val 93"/>
                <a:gd name="f6" fmla="val 388"/>
                <a:gd name="f7" fmla="val 85"/>
                <a:gd name="f8" fmla="val 366"/>
                <a:gd name="f9" fmla="val 78"/>
                <a:gd name="f10" fmla="val 344"/>
                <a:gd name="f11" fmla="val 57"/>
                <a:gd name="f12" fmla="val 281"/>
                <a:gd name="f13" fmla="val 41"/>
                <a:gd name="f14" fmla="val 216"/>
                <a:gd name="f15" fmla="val 29"/>
                <a:gd name="f16" fmla="val 151"/>
                <a:gd name="f17" fmla="val 22"/>
                <a:gd name="f18" fmla="val 119"/>
                <a:gd name="f19" fmla="val 17"/>
                <a:gd name="f20" fmla="val 86"/>
                <a:gd name="f21" fmla="val 13"/>
                <a:gd name="f22" fmla="val 53"/>
                <a:gd name="f23" fmla="val 9"/>
                <a:gd name="f24" fmla="val 35"/>
                <a:gd name="f25" fmla="val 4"/>
                <a:gd name="f26" fmla="val 18"/>
                <a:gd name="f27" fmla="val 5"/>
                <a:gd name="f28" fmla="val 51"/>
                <a:gd name="f29" fmla="val 12"/>
                <a:gd name="f30" fmla="val 102"/>
                <a:gd name="f31" fmla="val 21"/>
                <a:gd name="f32" fmla="val 152"/>
                <a:gd name="f33" fmla="val 33"/>
                <a:gd name="f34" fmla="val 218"/>
                <a:gd name="f35" fmla="val 49"/>
                <a:gd name="f36" fmla="val 283"/>
                <a:gd name="f37" fmla="val 69"/>
                <a:gd name="f38" fmla="val 347"/>
                <a:gd name="f39" fmla="val 79"/>
                <a:gd name="f40" fmla="val 378"/>
                <a:gd name="f41" fmla="val 90"/>
                <a:gd name="f42" fmla="val 410"/>
                <a:gd name="f43" fmla="val 103"/>
                <a:gd name="f44" fmla="val 441"/>
                <a:gd name="f45" fmla="val 107"/>
                <a:gd name="f46" fmla="val 449"/>
                <a:gd name="f47" fmla="val 111"/>
                <a:gd name="f48" fmla="val 458"/>
                <a:gd name="f49" fmla="val 114"/>
                <a:gd name="f50" fmla="val 464"/>
                <a:gd name="f51" fmla="val 113"/>
                <a:gd name="f52" fmla="val 461"/>
                <a:gd name="f53" fmla="val 112"/>
                <a:gd name="f54" fmla="val 108"/>
                <a:gd name="f55" fmla="val 442"/>
                <a:gd name="f56" fmla="val 104"/>
                <a:gd name="f57" fmla="val 425"/>
              </a:gdLst>
              <a:ahLst/>
              <a:cxnLst>
                <a:cxn ang="3cd4">
                  <a:pos x="hc" y="t"/>
                </a:cxn>
                <a:cxn ang="0">
                  <a:pos x="r" y="vc"/>
                </a:cxn>
                <a:cxn ang="cd4">
                  <a:pos x="hc" y="b"/>
                </a:cxn>
                <a:cxn ang="cd2">
                  <a:pos x="l" y="vc"/>
                </a:cxn>
              </a:cxnLst>
              <a:rect l="l" t="t" r="r" b="b"/>
              <a:pathLst>
                <a:path w="115" h="467">
                  <a:moveTo>
                    <a:pt x="f3" y="f4"/>
                  </a:moveTo>
                  <a:cubicBezTo>
                    <a:pt x="f5" y="f6"/>
                    <a:pt x="f7" y="f8"/>
                    <a:pt x="f9" y="f10"/>
                  </a:cubicBezTo>
                  <a:cubicBezTo>
                    <a:pt x="f11" y="f12"/>
                    <a:pt x="f13" y="f14"/>
                    <a:pt x="f15" y="f16"/>
                  </a:cubicBezTo>
                  <a:cubicBezTo>
                    <a:pt x="f17" y="f18"/>
                    <a:pt x="f19" y="f20"/>
                    <a:pt x="f21" y="f22"/>
                  </a:cubicBezTo>
                  <a:cubicBezTo>
                    <a:pt x="f23" y="f24"/>
                    <a:pt x="f25" y="f26"/>
                    <a:pt x="f0" y="f0"/>
                  </a:cubicBezTo>
                  <a:cubicBezTo>
                    <a:pt x="f27" y="f28"/>
                    <a:pt x="f29" y="f30"/>
                    <a:pt x="f31" y="f32"/>
                  </a:cubicBezTo>
                  <a:cubicBezTo>
                    <a:pt x="f33" y="f34"/>
                    <a:pt x="f35" y="f36"/>
                    <a:pt x="f37" y="f38"/>
                  </a:cubicBezTo>
                  <a:cubicBezTo>
                    <a:pt x="f39" y="f40"/>
                    <a:pt x="f41" y="f42"/>
                    <a:pt x="f43" y="f44"/>
                  </a:cubicBezTo>
                  <a:cubicBezTo>
                    <a:pt x="f45" y="f46"/>
                    <a:pt x="f47" y="f48"/>
                    <a:pt x="f1" y="f2"/>
                  </a:cubicBezTo>
                  <a:cubicBezTo>
                    <a:pt x="f49" y="f50"/>
                    <a:pt x="f51" y="f52"/>
                    <a:pt x="f53" y="f48"/>
                  </a:cubicBezTo>
                  <a:cubicBezTo>
                    <a:pt x="f54" y="f55"/>
                    <a:pt x="f56" y="f57"/>
                    <a:pt x="f3" y="f4"/>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0" name="Freeform 31"/>
            <p:cNvSpPr/>
            <p:nvPr/>
          </p:nvSpPr>
          <p:spPr>
            <a:xfrm>
              <a:off x="468521" y="1288998"/>
              <a:ext cx="172973" cy="3027240"/>
            </a:xfrm>
            <a:custGeom>
              <a:avLst/>
              <a:gdLst>
                <a:gd name="f0" fmla="val 0"/>
                <a:gd name="f1" fmla="val 36"/>
                <a:gd name="f2" fmla="val 633"/>
                <a:gd name="f3" fmla="val 17"/>
                <a:gd name="f4" fmla="val 15"/>
                <a:gd name="f5" fmla="val 621"/>
                <a:gd name="f6" fmla="val 14"/>
                <a:gd name="f7" fmla="val 609"/>
                <a:gd name="f8" fmla="val 13"/>
                <a:gd name="f9" fmla="val 597"/>
                <a:gd name="f10" fmla="val 8"/>
                <a:gd name="f11" fmla="val 530"/>
                <a:gd name="f12" fmla="val 5"/>
                <a:gd name="f13" fmla="val 464"/>
                <a:gd name="f14" fmla="val 398"/>
                <a:gd name="f15" fmla="val 331"/>
                <a:gd name="f16" fmla="val 265"/>
                <a:gd name="f17" fmla="val 198"/>
                <a:gd name="f18" fmla="val 165"/>
                <a:gd name="f19" fmla="val 18"/>
                <a:gd name="f20" fmla="val 132"/>
                <a:gd name="f21" fmla="val 22"/>
                <a:gd name="f22" fmla="val 99"/>
                <a:gd name="f23" fmla="val 26"/>
                <a:gd name="f24" fmla="val 66"/>
                <a:gd name="f25" fmla="val 30"/>
                <a:gd name="f26" fmla="val 33"/>
                <a:gd name="f27" fmla="val 35"/>
                <a:gd name="f28" fmla="val 29"/>
                <a:gd name="f29" fmla="val 24"/>
                <a:gd name="f30" fmla="val 20"/>
                <a:gd name="f31" fmla="val 16"/>
                <a:gd name="f32" fmla="val 10"/>
                <a:gd name="f33" fmla="val 4"/>
                <a:gd name="f34" fmla="val 264"/>
                <a:gd name="f35" fmla="val 1"/>
                <a:gd name="f36" fmla="val 461"/>
                <a:gd name="f37" fmla="val 2"/>
                <a:gd name="f38" fmla="val 525"/>
                <a:gd name="f39" fmla="val 7"/>
                <a:gd name="f40" fmla="val 589"/>
                <a:gd name="f41" fmla="val 603"/>
                <a:gd name="f42" fmla="val 618"/>
                <a:gd name="f43" fmla="val 632"/>
              </a:gdLst>
              <a:ahLst/>
              <a:cxnLst>
                <a:cxn ang="3cd4">
                  <a:pos x="hc" y="t"/>
                </a:cxn>
                <a:cxn ang="0">
                  <a:pos x="r" y="vc"/>
                </a:cxn>
                <a:cxn ang="cd4">
                  <a:pos x="hc" y="b"/>
                </a:cxn>
                <a:cxn ang="cd2">
                  <a:pos x="l" y="vc"/>
                </a:cxn>
              </a:cxnLst>
              <a:rect l="l" t="t" r="r" b="b"/>
              <a:pathLst>
                <a:path w="36" h="633">
                  <a:moveTo>
                    <a:pt x="f3" y="f2"/>
                  </a:moveTo>
                  <a:cubicBezTo>
                    <a:pt x="f4" y="f5"/>
                    <a:pt x="f6" y="f7"/>
                    <a:pt x="f8" y="f9"/>
                  </a:cubicBezTo>
                  <a:cubicBezTo>
                    <a:pt x="f10" y="f11"/>
                    <a:pt x="f12" y="f13"/>
                    <a:pt x="f12" y="f14"/>
                  </a:cubicBezTo>
                  <a:cubicBezTo>
                    <a:pt x="f12" y="f15"/>
                    <a:pt x="f10" y="f16"/>
                    <a:pt x="f8" y="f17"/>
                  </a:cubicBezTo>
                  <a:cubicBezTo>
                    <a:pt x="f4" y="f18"/>
                    <a:pt x="f19" y="f20"/>
                    <a:pt x="f21" y="f22"/>
                  </a:cubicBezTo>
                  <a:cubicBezTo>
                    <a:pt x="f23" y="f24"/>
                    <a:pt x="f25" y="f26"/>
                    <a:pt x="f1" y="f0"/>
                  </a:cubicBezTo>
                  <a:cubicBezTo>
                    <a:pt x="f27" y="f0"/>
                    <a:pt x="f27" y="f0"/>
                    <a:pt x="f27" y="f0"/>
                  </a:cubicBezTo>
                  <a:cubicBezTo>
                    <a:pt x="f28" y="f26"/>
                    <a:pt x="f29" y="f24"/>
                    <a:pt x="f30" y="f22"/>
                  </a:cubicBezTo>
                  <a:cubicBezTo>
                    <a:pt x="f31" y="f20"/>
                    <a:pt x="f8" y="f18"/>
                    <a:pt x="f32" y="f17"/>
                  </a:cubicBezTo>
                  <a:cubicBezTo>
                    <a:pt x="f33" y="f34"/>
                    <a:pt x="f35" y="f15"/>
                    <a:pt x="f35" y="f14"/>
                  </a:cubicBezTo>
                  <a:cubicBezTo>
                    <a:pt x="f0" y="f36"/>
                    <a:pt x="f37" y="f38"/>
                    <a:pt x="f39" y="f40"/>
                  </a:cubicBezTo>
                  <a:cubicBezTo>
                    <a:pt x="f32" y="f41"/>
                    <a:pt x="f8" y="f42"/>
                    <a:pt x="f31" y="f43"/>
                  </a:cubicBezTo>
                  <a:cubicBezTo>
                    <a:pt x="f31" y="f43"/>
                    <a:pt x="f3" y="f2"/>
                    <a:pt x="f3" y="f2"/>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1" name="Freeform 32"/>
            <p:cNvSpPr/>
            <p:nvPr/>
          </p:nvSpPr>
          <p:spPr>
            <a:xfrm>
              <a:off x="1111219" y="6571983"/>
              <a:ext cx="134888" cy="280977"/>
            </a:xfrm>
            <a:custGeom>
              <a:avLst/>
              <a:gdLst>
                <a:gd name="f0" fmla="val 0"/>
                <a:gd name="f1" fmla="val 28"/>
                <a:gd name="f2" fmla="val 59"/>
                <a:gd name="f3" fmla="val 22"/>
                <a:gd name="f4" fmla="val 18"/>
                <a:gd name="f5" fmla="val 40"/>
                <a:gd name="f6" fmla="val 9"/>
                <a:gd name="f7" fmla="val 20"/>
                <a:gd name="f8" fmla="val 6"/>
                <a:gd name="f9" fmla="val 13"/>
              </a:gdLst>
              <a:ahLst/>
              <a:cxnLst>
                <a:cxn ang="3cd4">
                  <a:pos x="hc" y="t"/>
                </a:cxn>
                <a:cxn ang="0">
                  <a:pos x="r" y="vc"/>
                </a:cxn>
                <a:cxn ang="cd4">
                  <a:pos x="hc" y="b"/>
                </a:cxn>
                <a:cxn ang="cd2">
                  <a:pos x="l" y="vc"/>
                </a:cxn>
              </a:cxnLst>
              <a:rect l="l" t="t" r="r" b="b"/>
              <a:pathLst>
                <a:path w="28" h="59">
                  <a:moveTo>
                    <a:pt x="f3" y="f2"/>
                  </a:moveTo>
                  <a:cubicBezTo>
                    <a:pt x="f1" y="f2"/>
                    <a:pt x="f1" y="f2"/>
                    <a:pt x="f1" y="f2"/>
                  </a:cubicBezTo>
                  <a:cubicBezTo>
                    <a:pt x="f4" y="f5"/>
                    <a:pt x="f6" y="f7"/>
                    <a:pt x="f0" y="f0"/>
                  </a:cubicBezTo>
                  <a:cubicBezTo>
                    <a:pt x="f8" y="f7"/>
                    <a:pt x="f9" y="f5"/>
                    <a:pt x="f3" y="f2"/>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2" name="Freeform 33"/>
            <p:cNvSpPr/>
            <p:nvPr/>
          </p:nvSpPr>
          <p:spPr>
            <a:xfrm>
              <a:off x="501845" y="4108283"/>
              <a:ext cx="82519" cy="511154"/>
            </a:xfrm>
            <a:custGeom>
              <a:avLst/>
              <a:gdLst>
                <a:gd name="f0" fmla="val 0"/>
                <a:gd name="f1" fmla="val 17"/>
                <a:gd name="f2" fmla="val 107"/>
                <a:gd name="f3" fmla="val 4"/>
                <a:gd name="f4" fmla="val 54"/>
                <a:gd name="f5" fmla="val 8"/>
                <a:gd name="f6" fmla="val 72"/>
                <a:gd name="f7" fmla="val 13"/>
                <a:gd name="f8" fmla="val 89"/>
                <a:gd name="f9" fmla="val 14"/>
                <a:gd name="f10" fmla="val 86"/>
                <a:gd name="f11" fmla="val 12"/>
                <a:gd name="f12" fmla="val 65"/>
                <a:gd name="f13" fmla="val 10"/>
                <a:gd name="f14" fmla="val 44"/>
                <a:gd name="f15" fmla="val 9"/>
                <a:gd name="f16" fmla="val 43"/>
                <a:gd name="f17" fmla="val 6"/>
                <a:gd name="f18" fmla="val 29"/>
                <a:gd name="f19" fmla="val 3"/>
                <a:gd name="f20" fmla="val 2"/>
                <a:gd name="f21" fmla="val 5"/>
                <a:gd name="f22" fmla="val 1"/>
                <a:gd name="f23" fmla="val 23"/>
                <a:gd name="f24" fmla="val 39"/>
              </a:gdLst>
              <a:ahLst/>
              <a:cxnLst>
                <a:cxn ang="3cd4">
                  <a:pos x="hc" y="t"/>
                </a:cxn>
                <a:cxn ang="0">
                  <a:pos x="r" y="vc"/>
                </a:cxn>
                <a:cxn ang="cd4">
                  <a:pos x="hc" y="b"/>
                </a:cxn>
                <a:cxn ang="cd2">
                  <a:pos x="l" y="vc"/>
                </a:cxn>
              </a:cxnLst>
              <a:rect l="l" t="t" r="r" b="b"/>
              <a:pathLst>
                <a:path w="17" h="107">
                  <a:moveTo>
                    <a:pt x="f3" y="f4"/>
                  </a:moveTo>
                  <a:cubicBezTo>
                    <a:pt x="f5" y="f6"/>
                    <a:pt x="f7" y="f8"/>
                    <a:pt x="f1" y="f2"/>
                  </a:cubicBezTo>
                  <a:cubicBezTo>
                    <a:pt x="f9" y="f10"/>
                    <a:pt x="f11" y="f12"/>
                    <a:pt x="f13" y="f14"/>
                  </a:cubicBezTo>
                  <a:cubicBezTo>
                    <a:pt x="f13" y="f14"/>
                    <a:pt x="f15" y="f16"/>
                    <a:pt x="f15" y="f16"/>
                  </a:cubicBezTo>
                  <a:cubicBezTo>
                    <a:pt x="f17" y="f18"/>
                    <a:pt x="f19" y="f9"/>
                    <a:pt x="f0" y="f0"/>
                  </a:cubicBezTo>
                  <a:cubicBezTo>
                    <a:pt x="f0" y="f20"/>
                    <a:pt x="f0" y="f21"/>
                    <a:pt x="f0" y="f5"/>
                  </a:cubicBezTo>
                  <a:cubicBezTo>
                    <a:pt x="f22" y="f23"/>
                    <a:pt x="f19" y="f24"/>
                    <a:pt x="f3" y="f4"/>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3" name="Freeform 34"/>
            <p:cNvSpPr/>
            <p:nvPr/>
          </p:nvSpPr>
          <p:spPr>
            <a:xfrm>
              <a:off x="973158" y="3146297"/>
              <a:ext cx="1410762" cy="2716103"/>
            </a:xfrm>
            <a:custGeom>
              <a:avLst/>
              <a:gdLst>
                <a:gd name="f0" fmla="val 0"/>
                <a:gd name="f1" fmla="val 294"/>
                <a:gd name="f2" fmla="val 568"/>
                <a:gd name="f3" fmla="val 8"/>
                <a:gd name="f4" fmla="val 553"/>
                <a:gd name="f5" fmla="val 9"/>
                <a:gd name="f6" fmla="val 501"/>
                <a:gd name="f7" fmla="val 19"/>
                <a:gd name="f8" fmla="val 448"/>
                <a:gd name="f9" fmla="val 35"/>
                <a:gd name="f10" fmla="val 397"/>
                <a:gd name="f11" fmla="val 51"/>
                <a:gd name="f12" fmla="val 347"/>
                <a:gd name="f13" fmla="val 73"/>
                <a:gd name="f14" fmla="val 298"/>
                <a:gd name="f15" fmla="val 99"/>
                <a:gd name="f16" fmla="val 252"/>
                <a:gd name="f17" fmla="val 124"/>
                <a:gd name="f18" fmla="val 205"/>
                <a:gd name="f19" fmla="val 154"/>
                <a:gd name="f20" fmla="val 161"/>
                <a:gd name="f21" fmla="val 187"/>
                <a:gd name="f22" fmla="val 119"/>
                <a:gd name="f23" fmla="val 203"/>
                <a:gd name="f24" fmla="val 98"/>
                <a:gd name="f25" fmla="val 220"/>
                <a:gd name="f26" fmla="val 77"/>
                <a:gd name="f27" fmla="val 238"/>
                <a:gd name="f28" fmla="val 58"/>
                <a:gd name="f29" fmla="val 247"/>
                <a:gd name="f30" fmla="val 48"/>
                <a:gd name="f31" fmla="val 256"/>
                <a:gd name="f32" fmla="val 38"/>
                <a:gd name="f33" fmla="val 265"/>
                <a:gd name="f34" fmla="val 28"/>
                <a:gd name="f35" fmla="val 274"/>
                <a:gd name="f36" fmla="val 284"/>
                <a:gd name="f37" fmla="val 293"/>
                <a:gd name="f38" fmla="val 283"/>
                <a:gd name="f39" fmla="val 273"/>
                <a:gd name="f40" fmla="val 18"/>
                <a:gd name="f41" fmla="val 264"/>
                <a:gd name="f42" fmla="val 27"/>
                <a:gd name="f43" fmla="val 255"/>
                <a:gd name="f44" fmla="val 37"/>
                <a:gd name="f45" fmla="val 246"/>
                <a:gd name="f46" fmla="val 47"/>
                <a:gd name="f47" fmla="val 237"/>
                <a:gd name="f48" fmla="val 56"/>
                <a:gd name="f49" fmla="val 218"/>
                <a:gd name="f50" fmla="val 76"/>
                <a:gd name="f51" fmla="val 201"/>
                <a:gd name="f52" fmla="val 96"/>
                <a:gd name="f53" fmla="val 185"/>
                <a:gd name="f54" fmla="val 117"/>
                <a:gd name="f55" fmla="val 151"/>
                <a:gd name="f56" fmla="val 159"/>
                <a:gd name="f57" fmla="val 121"/>
                <a:gd name="f58" fmla="val 95"/>
                <a:gd name="f59" fmla="val 249"/>
                <a:gd name="f60" fmla="val 68"/>
                <a:gd name="f61" fmla="val 296"/>
                <a:gd name="f62" fmla="val 46"/>
                <a:gd name="f63" fmla="val 345"/>
                <a:gd name="f64" fmla="val 30"/>
                <a:gd name="f65" fmla="val 396"/>
                <a:gd name="f66" fmla="val 13"/>
                <a:gd name="f67" fmla="val 445"/>
                <a:gd name="f68" fmla="val 3"/>
                <a:gd name="f69" fmla="val 497"/>
                <a:gd name="f70" fmla="val 549"/>
                <a:gd name="f71" fmla="val 555"/>
                <a:gd name="f72" fmla="val 5"/>
                <a:gd name="f73" fmla="val 561"/>
                <a:gd name="f74" fmla="val 7"/>
                <a:gd name="f75" fmla="val 563"/>
                <a:gd name="f76" fmla="val 558"/>
              </a:gdLst>
              <a:ahLst/>
              <a:cxnLst>
                <a:cxn ang="3cd4">
                  <a:pos x="hc" y="t"/>
                </a:cxn>
                <a:cxn ang="0">
                  <a:pos x="r" y="vc"/>
                </a:cxn>
                <a:cxn ang="cd4">
                  <a:pos x="hc" y="b"/>
                </a:cxn>
                <a:cxn ang="cd2">
                  <a:pos x="l" y="vc"/>
                </a:cxn>
              </a:cxnLst>
              <a:rect l="l" t="t" r="r" b="b"/>
              <a:pathLst>
                <a:path w="294" h="568">
                  <a:moveTo>
                    <a:pt x="f3" y="f4"/>
                  </a:moveTo>
                  <a:cubicBezTo>
                    <a:pt x="f5" y="f6"/>
                    <a:pt x="f7" y="f8"/>
                    <a:pt x="f9" y="f10"/>
                  </a:cubicBezTo>
                  <a:cubicBezTo>
                    <a:pt x="f11" y="f12"/>
                    <a:pt x="f13" y="f14"/>
                    <a:pt x="f15" y="f16"/>
                  </a:cubicBezTo>
                  <a:cubicBezTo>
                    <a:pt x="f17" y="f18"/>
                    <a:pt x="f19" y="f20"/>
                    <a:pt x="f21" y="f22"/>
                  </a:cubicBezTo>
                  <a:cubicBezTo>
                    <a:pt x="f23" y="f24"/>
                    <a:pt x="f25" y="f26"/>
                    <a:pt x="f27" y="f28"/>
                  </a:cubicBezTo>
                  <a:cubicBezTo>
                    <a:pt x="f29" y="f30"/>
                    <a:pt x="f31" y="f32"/>
                    <a:pt x="f33" y="f34"/>
                  </a:cubicBezTo>
                  <a:cubicBezTo>
                    <a:pt x="f35" y="f7"/>
                    <a:pt x="f36" y="f5"/>
                    <a:pt x="f1" y="f0"/>
                  </a:cubicBezTo>
                  <a:cubicBezTo>
                    <a:pt x="f37" y="f0"/>
                    <a:pt x="f37" y="f0"/>
                    <a:pt x="f37" y="f0"/>
                  </a:cubicBezTo>
                  <a:cubicBezTo>
                    <a:pt x="f38" y="f5"/>
                    <a:pt x="f39" y="f40"/>
                    <a:pt x="f41" y="f42"/>
                  </a:cubicBezTo>
                  <a:cubicBezTo>
                    <a:pt x="f43" y="f44"/>
                    <a:pt x="f45" y="f46"/>
                    <a:pt x="f47" y="f48"/>
                  </a:cubicBezTo>
                  <a:cubicBezTo>
                    <a:pt x="f49" y="f50"/>
                    <a:pt x="f51" y="f52"/>
                    <a:pt x="f53" y="f54"/>
                  </a:cubicBezTo>
                  <a:cubicBezTo>
                    <a:pt x="f55" y="f56"/>
                    <a:pt x="f57" y="f23"/>
                    <a:pt x="f58" y="f59"/>
                  </a:cubicBezTo>
                  <a:cubicBezTo>
                    <a:pt x="f60" y="f61"/>
                    <a:pt x="f62" y="f63"/>
                    <a:pt x="f64" y="f65"/>
                  </a:cubicBezTo>
                  <a:cubicBezTo>
                    <a:pt x="f66" y="f67"/>
                    <a:pt x="f68" y="f69"/>
                    <a:pt x="f0" y="f70"/>
                  </a:cubicBezTo>
                  <a:cubicBezTo>
                    <a:pt x="f68" y="f71"/>
                    <a:pt x="f72" y="f73"/>
                    <a:pt x="f74" y="f2"/>
                  </a:cubicBezTo>
                  <a:cubicBezTo>
                    <a:pt x="f74" y="f75"/>
                    <a:pt x="f74" y="f76"/>
                    <a:pt x="f3" y="f4"/>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4" name="Freeform 35"/>
            <p:cNvSpPr/>
            <p:nvPr/>
          </p:nvSpPr>
          <p:spPr>
            <a:xfrm>
              <a:off x="1073133" y="6600557"/>
              <a:ext cx="120605" cy="252403"/>
            </a:xfrm>
            <a:custGeom>
              <a:avLst/>
              <a:gdLst>
                <a:gd name="f0" fmla="val 0"/>
                <a:gd name="f1" fmla="val 25"/>
                <a:gd name="f2" fmla="val 53"/>
                <a:gd name="f3" fmla="val 5"/>
                <a:gd name="f4" fmla="val 18"/>
                <a:gd name="f5" fmla="val 12"/>
                <a:gd name="f6" fmla="val 36"/>
                <a:gd name="f7" fmla="val 19"/>
                <a:gd name="f8" fmla="val 16"/>
                <a:gd name="f9" fmla="val 8"/>
              </a:gdLst>
              <a:ahLst/>
              <a:cxnLst>
                <a:cxn ang="3cd4">
                  <a:pos x="hc" y="t"/>
                </a:cxn>
                <a:cxn ang="0">
                  <a:pos x="r" y="vc"/>
                </a:cxn>
                <a:cxn ang="cd4">
                  <a:pos x="hc" y="b"/>
                </a:cxn>
                <a:cxn ang="cd2">
                  <a:pos x="l" y="vc"/>
                </a:cxn>
              </a:cxnLst>
              <a:rect l="l" t="t" r="r" b="b"/>
              <a:pathLst>
                <a:path w="25" h="53">
                  <a:moveTo>
                    <a:pt x="f0" y="f0"/>
                  </a:moveTo>
                  <a:cubicBezTo>
                    <a:pt x="f3" y="f4"/>
                    <a:pt x="f5" y="f6"/>
                    <a:pt x="f7" y="f2"/>
                  </a:cubicBezTo>
                  <a:cubicBezTo>
                    <a:pt x="f1" y="f2"/>
                    <a:pt x="f1" y="f2"/>
                    <a:pt x="f1" y="f2"/>
                  </a:cubicBezTo>
                  <a:cubicBezTo>
                    <a:pt x="f8" y="f6"/>
                    <a:pt x="f9" y="f4"/>
                    <a:pt x="f0" y="f0"/>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5" name="Freeform 36"/>
            <p:cNvSpPr/>
            <p:nvPr/>
          </p:nvSpPr>
          <p:spPr>
            <a:xfrm>
              <a:off x="973158" y="5897324"/>
              <a:ext cx="138061" cy="673073"/>
            </a:xfrm>
            <a:custGeom>
              <a:avLst/>
              <a:gdLst>
                <a:gd name="f0" fmla="val 0"/>
                <a:gd name="f1" fmla="val 29"/>
                <a:gd name="f2" fmla="val 141"/>
                <a:gd name="f3" fmla="val 30"/>
                <a:gd name="f4" fmla="val 2"/>
                <a:gd name="f5" fmla="val 60"/>
                <a:gd name="f6" fmla="val 7"/>
                <a:gd name="f7" fmla="val 89"/>
                <a:gd name="f8" fmla="val 11"/>
                <a:gd name="f9" fmla="val 98"/>
                <a:gd name="f10" fmla="val 14"/>
                <a:gd name="f11" fmla="val 108"/>
                <a:gd name="f12" fmla="val 18"/>
                <a:gd name="f13" fmla="val 117"/>
                <a:gd name="f14" fmla="val 22"/>
                <a:gd name="f15" fmla="val 125"/>
                <a:gd name="f16" fmla="val 25"/>
                <a:gd name="f17" fmla="val 133"/>
                <a:gd name="f18" fmla="val 28"/>
                <a:gd name="f19" fmla="val 139"/>
                <a:gd name="f20" fmla="val 137"/>
                <a:gd name="f21" fmla="val 27"/>
                <a:gd name="f22" fmla="val 135"/>
                <a:gd name="f23" fmla="val 16"/>
                <a:gd name="f24" fmla="val 10"/>
                <a:gd name="f25" fmla="val 8"/>
                <a:gd name="f26" fmla="val 5"/>
                <a:gd name="f27" fmla="val 15"/>
                <a:gd name="f28" fmla="val 4"/>
                <a:gd name="f29" fmla="val 1"/>
                <a:gd name="f30" fmla="val 3"/>
              </a:gdLst>
              <a:ahLst/>
              <a:cxnLst>
                <a:cxn ang="3cd4">
                  <a:pos x="hc" y="t"/>
                </a:cxn>
                <a:cxn ang="0">
                  <a:pos x="r" y="vc"/>
                </a:cxn>
                <a:cxn ang="cd4">
                  <a:pos x="hc" y="b"/>
                </a:cxn>
                <a:cxn ang="cd2">
                  <a:pos x="l" y="vc"/>
                </a:cxn>
              </a:cxnLst>
              <a:rect l="l" t="t" r="r" b="b"/>
              <a:pathLst>
                <a:path w="29" h="141">
                  <a:moveTo>
                    <a:pt x="f0" y="f0"/>
                  </a:moveTo>
                  <a:cubicBezTo>
                    <a:pt x="f0" y="f3"/>
                    <a:pt x="f4" y="f5"/>
                    <a:pt x="f6" y="f7"/>
                  </a:cubicBezTo>
                  <a:cubicBezTo>
                    <a:pt x="f8" y="f9"/>
                    <a:pt x="f10" y="f11"/>
                    <a:pt x="f12" y="f13"/>
                  </a:cubicBezTo>
                  <a:cubicBezTo>
                    <a:pt x="f14" y="f15"/>
                    <a:pt x="f16" y="f17"/>
                    <a:pt x="f1" y="f2"/>
                  </a:cubicBezTo>
                  <a:cubicBezTo>
                    <a:pt x="f18" y="f19"/>
                    <a:pt x="f18" y="f20"/>
                    <a:pt x="f21" y="f22"/>
                  </a:cubicBezTo>
                  <a:cubicBezTo>
                    <a:pt x="f23" y="f9"/>
                    <a:pt x="f24" y="f5"/>
                    <a:pt x="f25" y="f14"/>
                  </a:cubicBezTo>
                  <a:cubicBezTo>
                    <a:pt x="f6" y="f12"/>
                    <a:pt x="f26" y="f27"/>
                    <a:pt x="f28" y="f8"/>
                  </a:cubicBezTo>
                  <a:cubicBezTo>
                    <a:pt x="f4" y="f6"/>
                    <a:pt x="f29" y="f30"/>
                    <a:pt x="f0" y="f0"/>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6" name="Freeform 37"/>
            <p:cNvSpPr/>
            <p:nvPr/>
          </p:nvSpPr>
          <p:spPr>
            <a:xfrm>
              <a:off x="973158" y="5771916"/>
              <a:ext cx="38086" cy="228591"/>
            </a:xfrm>
            <a:custGeom>
              <a:avLst/>
              <a:gdLst>
                <a:gd name="f0" fmla="val 0"/>
                <a:gd name="f1" fmla="val 8"/>
                <a:gd name="f2" fmla="val 48"/>
                <a:gd name="f3" fmla="val 26"/>
                <a:gd name="f4" fmla="val 1"/>
                <a:gd name="f5" fmla="val 29"/>
                <a:gd name="f6" fmla="val 2"/>
                <a:gd name="f7" fmla="val 33"/>
                <a:gd name="f8" fmla="val 4"/>
                <a:gd name="f9" fmla="val 37"/>
                <a:gd name="f10" fmla="val 5"/>
                <a:gd name="f11" fmla="val 41"/>
                <a:gd name="f12" fmla="val 7"/>
                <a:gd name="f13" fmla="val 44"/>
                <a:gd name="f14" fmla="val 38"/>
                <a:gd name="f15" fmla="val 28"/>
                <a:gd name="f16" fmla="val 19"/>
                <a:gd name="f17" fmla="val 12"/>
                <a:gd name="f18" fmla="val 3"/>
                <a:gd name="f19" fmla="val 6"/>
                <a:gd name="f20" fmla="val 11"/>
              </a:gdLst>
              <a:ahLst/>
              <a:cxnLst>
                <a:cxn ang="3cd4">
                  <a:pos x="hc" y="t"/>
                </a:cxn>
                <a:cxn ang="0">
                  <a:pos x="r" y="vc"/>
                </a:cxn>
                <a:cxn ang="cd4">
                  <a:pos x="hc" y="b"/>
                </a:cxn>
                <a:cxn ang="cd2">
                  <a:pos x="l" y="vc"/>
                </a:cxn>
              </a:cxnLst>
              <a:rect l="l" t="t" r="r" b="b"/>
              <a:pathLst>
                <a:path w="8" h="48">
                  <a:moveTo>
                    <a:pt x="f0" y="f3"/>
                  </a:moveTo>
                  <a:cubicBezTo>
                    <a:pt x="f4" y="f5"/>
                    <a:pt x="f6" y="f7"/>
                    <a:pt x="f8" y="f9"/>
                  </a:cubicBezTo>
                  <a:cubicBezTo>
                    <a:pt x="f10" y="f11"/>
                    <a:pt x="f12" y="f13"/>
                    <a:pt x="f1" y="f2"/>
                  </a:cubicBezTo>
                  <a:cubicBezTo>
                    <a:pt x="f12" y="f14"/>
                    <a:pt x="f12" y="f15"/>
                    <a:pt x="f12" y="f16"/>
                  </a:cubicBezTo>
                  <a:cubicBezTo>
                    <a:pt x="f10" y="f17"/>
                    <a:pt x="f18" y="f19"/>
                    <a:pt x="f0" y="f0"/>
                  </a:cubicBezTo>
                  <a:cubicBezTo>
                    <a:pt x="f0" y="f4"/>
                    <a:pt x="f0" y="f18"/>
                    <a:pt x="f0" y="f8"/>
                  </a:cubicBezTo>
                  <a:cubicBezTo>
                    <a:pt x="f0" y="f20"/>
                    <a:pt x="f0" y="f16"/>
                    <a:pt x="f0" y="f3"/>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7" name="Freeform 38"/>
            <p:cNvSpPr/>
            <p:nvPr/>
          </p:nvSpPr>
          <p:spPr>
            <a:xfrm>
              <a:off x="1006483" y="6322757"/>
              <a:ext cx="209472" cy="530203"/>
            </a:xfrm>
            <a:custGeom>
              <a:avLst/>
              <a:gdLst>
                <a:gd name="f0" fmla="val 0"/>
                <a:gd name="f1" fmla="val 44"/>
                <a:gd name="f2" fmla="val 111"/>
                <a:gd name="f3" fmla="val 11"/>
                <a:gd name="f4" fmla="val 28"/>
                <a:gd name="f5" fmla="val 7"/>
                <a:gd name="f6" fmla="val 19"/>
                <a:gd name="f7" fmla="val 4"/>
                <a:gd name="f8" fmla="val 9"/>
                <a:gd name="f9" fmla="val 3"/>
                <a:gd name="f10" fmla="val 16"/>
                <a:gd name="f11" fmla="val 33"/>
                <a:gd name="f12" fmla="val 49"/>
                <a:gd name="f13" fmla="val 12"/>
                <a:gd name="f14" fmla="val 52"/>
                <a:gd name="f15" fmla="val 13"/>
                <a:gd name="f16" fmla="val 55"/>
                <a:gd name="f17" fmla="val 14"/>
                <a:gd name="f18" fmla="val 58"/>
                <a:gd name="f19" fmla="val 22"/>
                <a:gd name="f20" fmla="val 76"/>
                <a:gd name="f21" fmla="val 30"/>
                <a:gd name="f22" fmla="val 94"/>
                <a:gd name="f23" fmla="val 39"/>
                <a:gd name="f24" fmla="val 35"/>
                <a:gd name="f25" fmla="val 92"/>
                <a:gd name="f26" fmla="val 72"/>
                <a:gd name="f27" fmla="val 18"/>
                <a:gd name="f28" fmla="val 15"/>
                <a:gd name="f29" fmla="val 36"/>
              </a:gdLst>
              <a:ahLst/>
              <a:cxnLst>
                <a:cxn ang="3cd4">
                  <a:pos x="hc" y="t"/>
                </a:cxn>
                <a:cxn ang="0">
                  <a:pos x="r" y="vc"/>
                </a:cxn>
                <a:cxn ang="cd4">
                  <a:pos x="hc" y="b"/>
                </a:cxn>
                <a:cxn ang="cd2">
                  <a:pos x="l" y="vc"/>
                </a:cxn>
              </a:cxnLst>
              <a:rect l="l" t="t" r="r" b="b"/>
              <a:pathLst>
                <a:path w="44" h="111">
                  <a:moveTo>
                    <a:pt x="f3" y="f4"/>
                  </a:moveTo>
                  <a:cubicBezTo>
                    <a:pt x="f5" y="f6"/>
                    <a:pt x="f7" y="f8"/>
                    <a:pt x="f0" y="f0"/>
                  </a:cubicBezTo>
                  <a:cubicBezTo>
                    <a:pt x="f9" y="f10"/>
                    <a:pt x="f5" y="f11"/>
                    <a:pt x="f3" y="f12"/>
                  </a:cubicBezTo>
                  <a:cubicBezTo>
                    <a:pt x="f13" y="f14"/>
                    <a:pt x="f15" y="f16"/>
                    <a:pt x="f17" y="f18"/>
                  </a:cubicBezTo>
                  <a:cubicBezTo>
                    <a:pt x="f19" y="f20"/>
                    <a:pt x="f21" y="f22"/>
                    <a:pt x="f23" y="f2"/>
                  </a:cubicBezTo>
                  <a:cubicBezTo>
                    <a:pt x="f1" y="f2"/>
                    <a:pt x="f1" y="f2"/>
                    <a:pt x="f1" y="f2"/>
                  </a:cubicBezTo>
                  <a:cubicBezTo>
                    <a:pt x="f24" y="f25"/>
                    <a:pt x="f4" y="f26"/>
                    <a:pt x="f19" y="f14"/>
                  </a:cubicBezTo>
                  <a:cubicBezTo>
                    <a:pt x="f27" y="f1"/>
                    <a:pt x="f28" y="f29"/>
                    <a:pt x="f3" y="f4"/>
                  </a:cubicBez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grpSp>
      <p:sp>
        <p:nvSpPr>
          <p:cNvPr id="28" name="Rectangle 6"/>
          <p:cNvSpPr/>
          <p:nvPr/>
        </p:nvSpPr>
        <p:spPr>
          <a:xfrm>
            <a:off x="0" y="0"/>
            <a:ext cx="182563" cy="685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2E5369"/>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29" name="Date Placeholder 1"/>
          <p:cNvSpPr txBox="1">
            <a:spLocks noGrp="1"/>
          </p:cNvSpPr>
          <p:nvPr>
            <p:ph type="dt" sz="half" idx="2"/>
          </p:nvPr>
        </p:nvSpPr>
        <p:spPr>
          <a:xfrm>
            <a:off x="10361613" y="6130925"/>
            <a:ext cx="1146175" cy="369888"/>
          </a:xfrm>
          <a:prstGeom prst="rect">
            <a:avLst/>
          </a:prstGeom>
          <a:noFill/>
          <a:ln>
            <a:noFill/>
          </a:ln>
        </p:spPr>
        <p:txBody>
          <a:bodyPr wrap="square" lIns="90000" tIns="45000" rIns="90000" bIns="45000" anchor="t" anchorCtr="0">
            <a:noAutofit/>
          </a:bodyPr>
          <a:lstStyle>
            <a:lvl1pPr marL="0" marR="0" lvl="0" indent="0" algn="l" rtl="0" fontAlgn="auto" hangingPunct="1">
              <a:spcBef>
                <a:spcPts val="0"/>
              </a:spcBef>
              <a:spcAft>
                <a:spcPts val="0"/>
              </a:spcAft>
              <a:buNone/>
              <a:tabLst/>
              <a:defRPr lang="fr-FR" sz="1800" b="0" i="0" u="none" strike="noStrike" kern="1200" spc="0">
                <a:solidFill>
                  <a:srgbClr val="000000"/>
                </a:solidFill>
                <a:latin typeface="Century Gothic" pitchFamily="18"/>
                <a:ea typeface="Arial Unicode MS" pitchFamily="2"/>
                <a:cs typeface="Tahoma" pitchFamily="2"/>
              </a:defRPr>
            </a:lvl1pPr>
          </a:lstStyle>
          <a:p>
            <a:pPr>
              <a:defRPr/>
            </a:pPr>
            <a:fld id="{CD61B09E-ECDC-4A13-B8FD-E6AB2D3C171E}" type="datetime1">
              <a:rPr lang="fr-FR"/>
              <a:pPr>
                <a:defRPr/>
              </a:pPr>
              <a:t>10/01/2019</a:t>
            </a:fld>
            <a:endParaRPr/>
          </a:p>
        </p:txBody>
      </p:sp>
      <p:sp>
        <p:nvSpPr>
          <p:cNvPr id="30" name="Footer Placeholder 2"/>
          <p:cNvSpPr txBox="1">
            <a:spLocks noGrp="1"/>
          </p:cNvSpPr>
          <p:nvPr>
            <p:ph type="ftr" sz="quarter" idx="3"/>
          </p:nvPr>
        </p:nvSpPr>
        <p:spPr>
          <a:xfrm>
            <a:off x="2589213" y="6135688"/>
            <a:ext cx="7620000" cy="365125"/>
          </a:xfrm>
          <a:prstGeom prst="rect">
            <a:avLst/>
          </a:prstGeom>
          <a:noFill/>
          <a:ln>
            <a:noFill/>
          </a:ln>
        </p:spPr>
        <p:txBody>
          <a:bodyPr wrap="square" lIns="90000" tIns="45000" rIns="90000" bIns="45000" anchor="t" anchorCtr="0">
            <a:noAutofit/>
          </a:bodyPr>
          <a:lstStyle>
            <a:lvl1pPr lvl="0" rtl="0" fontAlgn="auto" hangingPunct="0">
              <a:spcBef>
                <a:spcPts val="0"/>
              </a:spcBef>
              <a:spcAft>
                <a:spcPts val="0"/>
              </a:spcAft>
              <a:buNone/>
              <a:tabLst/>
              <a:defRPr lang="fr-FR" sz="2400" kern="1200">
                <a:latin typeface="Times New Roman" pitchFamily="18"/>
                <a:ea typeface="Arial Unicode MS" pitchFamily="2"/>
                <a:cs typeface="Tahoma" pitchFamily="2"/>
              </a:defRPr>
            </a:lvl1pPr>
          </a:lstStyle>
          <a:p>
            <a:pPr>
              <a:defRPr/>
            </a:pPr>
            <a:endParaRPr/>
          </a:p>
        </p:txBody>
      </p:sp>
      <p:sp>
        <p:nvSpPr>
          <p:cNvPr id="31" name="Freeform 11"/>
          <p:cNvSpPr/>
          <p:nvPr/>
        </p:nvSpPr>
        <p:spPr>
          <a:xfrm flipV="1">
            <a:off x="-4763" y="714375"/>
            <a:ext cx="1589088" cy="506413"/>
          </a:xfrm>
          <a:custGeom>
            <a:avLst/>
            <a:gdLst>
              <a:gd name="f0" fmla="val 0"/>
              <a:gd name="f1" fmla="val 9248"/>
              <a:gd name="f2" fmla="val 10000"/>
              <a:gd name="f3" fmla="val 4701"/>
              <a:gd name="f4" fmla="val 7915"/>
              <a:gd name="f5" fmla="val 188"/>
              <a:gd name="f6" fmla="val 7906"/>
              <a:gd name="f7" fmla="val 156"/>
              <a:gd name="f8" fmla="val 7895"/>
              <a:gd name="f9" fmla="val 126"/>
              <a:gd name="f10" fmla="val 7886"/>
              <a:gd name="f11" fmla="val 94"/>
              <a:gd name="f12" fmla="val 7859"/>
              <a:gd name="f13" fmla="val 7831"/>
              <a:gd name="f14" fmla="val 7803"/>
              <a:gd name="f15" fmla="val 7275"/>
              <a:gd name="f16" fmla="val 70"/>
              <a:gd name="f17" fmla="val 8"/>
              <a:gd name="f18" fmla="val 3380"/>
              <a:gd name="f19" fmla="val 17"/>
              <a:gd name="f20" fmla="val 6690"/>
              <a:gd name="f21" fmla="val 25"/>
              <a:gd name="f22" fmla="val 9966"/>
              <a:gd name="f23" fmla="val 9872"/>
              <a:gd name="f24" fmla="val 9778"/>
              <a:gd name="f25" fmla="val 5265"/>
              <a:gd name="f26" fmla="val 9303"/>
              <a:gd name="f27" fmla="val 5077"/>
              <a:gd name="f28" fmla="val 4889"/>
            </a:gdLst>
            <a:ahLst/>
            <a:cxnLst>
              <a:cxn ang="3cd4">
                <a:pos x="hc" y="t"/>
              </a:cxn>
              <a:cxn ang="0">
                <a:pos x="r" y="vc"/>
              </a:cxn>
              <a:cxn ang="cd4">
                <a:pos x="hc" y="b"/>
              </a:cxn>
              <a:cxn ang="cd2">
                <a:pos x="l" y="vc"/>
              </a:cxn>
            </a:cxnLst>
            <a:rect l="l" t="t" r="r" b="b"/>
            <a:pathLst>
              <a:path w="9248" h="10000">
                <a:moveTo>
                  <a:pt x="f1" y="f3"/>
                </a:moveTo>
                <a:lnTo>
                  <a:pt x="f4" y="f5"/>
                </a:lnTo>
                <a:cubicBezTo>
                  <a:pt x="f6" y="f7"/>
                  <a:pt x="f8" y="f9"/>
                  <a:pt x="f10" y="f11"/>
                </a:cubicBezTo>
                <a:cubicBezTo>
                  <a:pt x="f12" y="f0"/>
                  <a:pt x="f13" y="f0"/>
                  <a:pt x="f14" y="f0"/>
                </a:cubicBezTo>
                <a:lnTo>
                  <a:pt x="f15" y="f0"/>
                </a:lnTo>
                <a:lnTo>
                  <a:pt x="f0" y="f16"/>
                </a:lnTo>
                <a:cubicBezTo>
                  <a:pt x="f17" y="f18"/>
                  <a:pt x="f19" y="f20"/>
                  <a:pt x="f21" y="f2"/>
                </a:cubicBezTo>
                <a:lnTo>
                  <a:pt x="f15" y="f22"/>
                </a:lnTo>
                <a:lnTo>
                  <a:pt x="f14" y="f22"/>
                </a:lnTo>
                <a:cubicBezTo>
                  <a:pt x="f13" y="f22"/>
                  <a:pt x="f12" y="f23"/>
                  <a:pt x="f10" y="f23"/>
                </a:cubicBezTo>
                <a:cubicBezTo>
                  <a:pt x="f10" y="f24"/>
                  <a:pt x="f4" y="f24"/>
                  <a:pt x="f4" y="f24"/>
                </a:cubicBezTo>
                <a:lnTo>
                  <a:pt x="f1" y="f25"/>
                </a:lnTo>
                <a:cubicBezTo>
                  <a:pt x="f26" y="f27"/>
                  <a:pt x="f26" y="f28"/>
                  <a:pt x="f1" y="f3"/>
                </a:cubicBezTo>
                <a:close/>
              </a:path>
            </a:pathLst>
          </a:custGeom>
          <a:solidFill>
            <a:srgbClr val="353535"/>
          </a:solidFill>
          <a:ln>
            <a:noFill/>
            <a:prstDash val="solid"/>
          </a:ln>
        </p:spPr>
        <p:txBody>
          <a:bodyPr lIns="90000" tIns="45000" rIns="90000" bIns="45000" compatLnSpc="0"/>
          <a:lstStyle/>
          <a:p>
            <a:pPr fontAlgn="auto" hangingPunct="0">
              <a:spcBef>
                <a:spcPts val="0"/>
              </a:spcBef>
              <a:spcAft>
                <a:spcPts val="0"/>
              </a:spcAft>
              <a:defRPr/>
            </a:pPr>
            <a:endParaRPr lang="fr-FR">
              <a:latin typeface="Arial" pitchFamily="18"/>
              <a:ea typeface="Microsoft YaHei" pitchFamily="2"/>
              <a:cs typeface="Lucida Sans" pitchFamily="2"/>
            </a:endParaRPr>
          </a:p>
        </p:txBody>
      </p:sp>
      <p:sp>
        <p:nvSpPr>
          <p:cNvPr id="32" name="Slide Number Placeholder 3"/>
          <p:cNvSpPr txBox="1">
            <a:spLocks noGrp="1"/>
          </p:cNvSpPr>
          <p:nvPr>
            <p:ph type="sldNum" sz="quarter" idx="4"/>
          </p:nvPr>
        </p:nvSpPr>
        <p:spPr>
          <a:xfrm>
            <a:off x="531813" y="787400"/>
            <a:ext cx="779462" cy="365125"/>
          </a:xfrm>
          <a:prstGeom prst="rect">
            <a:avLst/>
          </a:prstGeom>
          <a:noFill/>
          <a:ln>
            <a:noFill/>
          </a:ln>
        </p:spPr>
        <p:txBody>
          <a:bodyPr wrap="square" lIns="90000" tIns="45000" rIns="90000" bIns="45000" anchor="t" anchorCtr="0">
            <a:noAutofit/>
          </a:bodyPr>
          <a:lstStyle>
            <a:lvl1pPr marL="0" marR="0" lvl="0" indent="0" algn="l" rtl="0" fontAlgn="auto" hangingPunct="1">
              <a:spcBef>
                <a:spcPts val="0"/>
              </a:spcBef>
              <a:spcAft>
                <a:spcPts val="0"/>
              </a:spcAft>
              <a:buNone/>
              <a:tabLst/>
              <a:defRPr lang="fr-FR" sz="1800" b="0" i="0" u="none" strike="noStrike" kern="1200" spc="0">
                <a:solidFill>
                  <a:srgbClr val="000000"/>
                </a:solidFill>
                <a:latin typeface="Century Gothic" pitchFamily="18"/>
                <a:ea typeface="Arial Unicode MS" pitchFamily="2"/>
                <a:cs typeface="Tahoma" pitchFamily="2"/>
              </a:defRPr>
            </a:lvl1pPr>
          </a:lstStyle>
          <a:p>
            <a:pPr>
              <a:defRPr/>
            </a:pPr>
            <a:fld id="{FABEB9CD-9D61-490B-9D7E-8F91FC1CB4AB}" type="slidenum">
              <a:rPr/>
              <a:pPr>
                <a:defRPr/>
              </a:pPr>
              <a:t>‹N°›</a:t>
            </a:fld>
            <a:endParaRPr/>
          </a:p>
        </p:txBody>
      </p:sp>
      <p:sp>
        <p:nvSpPr>
          <p:cNvPr id="1033" name="Espace réservé du titre 32"/>
          <p:cNvSpPr txBox="1">
            <a:spLocks noGrp="1"/>
          </p:cNvSpPr>
          <p:nvPr>
            <p:ph type="title"/>
          </p:nvPr>
        </p:nvSpPr>
        <p:spPr bwMode="auto">
          <a:xfrm>
            <a:off x="609600" y="273050"/>
            <a:ext cx="10972800" cy="114458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endParaRPr lang="en-US"/>
          </a:p>
        </p:txBody>
      </p:sp>
      <p:sp>
        <p:nvSpPr>
          <p:cNvPr id="1034" name="Espace réservé du texte 33"/>
          <p:cNvSpPr txBox="1">
            <a:spLocks noGrp="1"/>
          </p:cNvSpPr>
          <p:nvPr>
            <p:ph type="body" idx="1"/>
          </p:nvPr>
        </p:nvSpPr>
        <p:spPr bwMode="auto">
          <a:xfrm>
            <a:off x="609600" y="1604963"/>
            <a:ext cx="10972800" cy="452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spd="slow"/>
  <p:txStyles>
    <p:titleStyle>
      <a:lvl1pPr algn="l" rtl="0" eaLnBrk="0" fontAlgn="base">
        <a:spcBef>
          <a:spcPct val="0"/>
        </a:spcBef>
        <a:spcAft>
          <a:spcPct val="0"/>
        </a:spcAft>
        <a:defRPr lang="en-US" kern="1200">
          <a:solidFill>
            <a:srgbClr val="000000"/>
          </a:solidFill>
          <a:latin typeface="Century Gothic" pitchFamily="18"/>
          <a:ea typeface="Microsoft YaHei" pitchFamily="2"/>
        </a:defRPr>
      </a:lvl1pPr>
      <a:lvl2pPr algn="l" rtl="0" eaLnBrk="0" fontAlgn="base">
        <a:spcBef>
          <a:spcPct val="0"/>
        </a:spcBef>
        <a:spcAft>
          <a:spcPct val="0"/>
        </a:spcAft>
        <a:defRPr>
          <a:solidFill>
            <a:srgbClr val="000000"/>
          </a:solidFill>
          <a:latin typeface="Century Gothic" pitchFamily="34" charset="0"/>
          <a:ea typeface="Microsoft YaHei" pitchFamily="34" charset="-122"/>
        </a:defRPr>
      </a:lvl2pPr>
      <a:lvl3pPr algn="l" rtl="0" eaLnBrk="0" fontAlgn="base">
        <a:spcBef>
          <a:spcPct val="0"/>
        </a:spcBef>
        <a:spcAft>
          <a:spcPct val="0"/>
        </a:spcAft>
        <a:defRPr>
          <a:solidFill>
            <a:srgbClr val="000000"/>
          </a:solidFill>
          <a:latin typeface="Century Gothic" pitchFamily="34" charset="0"/>
          <a:ea typeface="Microsoft YaHei" pitchFamily="34" charset="-122"/>
        </a:defRPr>
      </a:lvl3pPr>
      <a:lvl4pPr algn="l" rtl="0" eaLnBrk="0" fontAlgn="base">
        <a:spcBef>
          <a:spcPct val="0"/>
        </a:spcBef>
        <a:spcAft>
          <a:spcPct val="0"/>
        </a:spcAft>
        <a:defRPr>
          <a:solidFill>
            <a:srgbClr val="000000"/>
          </a:solidFill>
          <a:latin typeface="Century Gothic" pitchFamily="34" charset="0"/>
          <a:ea typeface="Microsoft YaHei" pitchFamily="34" charset="-122"/>
        </a:defRPr>
      </a:lvl4pPr>
      <a:lvl5pPr algn="l" rtl="0" eaLnBrk="0" fontAlgn="base">
        <a:spcBef>
          <a:spcPct val="0"/>
        </a:spcBef>
        <a:spcAft>
          <a:spcPct val="0"/>
        </a:spcAft>
        <a:defRPr>
          <a:solidFill>
            <a:srgbClr val="000000"/>
          </a:solidFill>
          <a:latin typeface="Century Gothic" pitchFamily="34" charset="0"/>
          <a:ea typeface="Microsoft YaHei" pitchFamily="34" charset="-122"/>
        </a:defRPr>
      </a:lvl5pPr>
      <a:lvl6pPr marL="457200" algn="l" rtl="0" eaLnBrk="0" fontAlgn="base">
        <a:spcBef>
          <a:spcPct val="0"/>
        </a:spcBef>
        <a:spcAft>
          <a:spcPct val="0"/>
        </a:spcAft>
        <a:defRPr>
          <a:solidFill>
            <a:srgbClr val="000000"/>
          </a:solidFill>
          <a:latin typeface="Century Gothic" pitchFamily="34" charset="0"/>
          <a:ea typeface="Microsoft YaHei" pitchFamily="34" charset="-122"/>
        </a:defRPr>
      </a:lvl6pPr>
      <a:lvl7pPr marL="914400" algn="l" rtl="0" eaLnBrk="0" fontAlgn="base">
        <a:spcBef>
          <a:spcPct val="0"/>
        </a:spcBef>
        <a:spcAft>
          <a:spcPct val="0"/>
        </a:spcAft>
        <a:defRPr>
          <a:solidFill>
            <a:srgbClr val="000000"/>
          </a:solidFill>
          <a:latin typeface="Century Gothic" pitchFamily="34" charset="0"/>
          <a:ea typeface="Microsoft YaHei" pitchFamily="34" charset="-122"/>
        </a:defRPr>
      </a:lvl7pPr>
      <a:lvl8pPr marL="1371600" algn="l" rtl="0" eaLnBrk="0" fontAlgn="base">
        <a:spcBef>
          <a:spcPct val="0"/>
        </a:spcBef>
        <a:spcAft>
          <a:spcPct val="0"/>
        </a:spcAft>
        <a:defRPr>
          <a:solidFill>
            <a:srgbClr val="000000"/>
          </a:solidFill>
          <a:latin typeface="Century Gothic" pitchFamily="34" charset="0"/>
          <a:ea typeface="Microsoft YaHei" pitchFamily="34" charset="-122"/>
        </a:defRPr>
      </a:lvl8pPr>
      <a:lvl9pPr marL="1828800" algn="l" rtl="0" eaLnBrk="0" fontAlgn="base">
        <a:spcBef>
          <a:spcPct val="0"/>
        </a:spcBef>
        <a:spcAft>
          <a:spcPct val="0"/>
        </a:spcAft>
        <a:defRPr>
          <a:solidFill>
            <a:srgbClr val="000000"/>
          </a:solidFill>
          <a:latin typeface="Century Gothic" pitchFamily="34" charset="0"/>
          <a:ea typeface="Microsoft YaHei" pitchFamily="34" charset="-122"/>
        </a:defRPr>
      </a:lvl9pPr>
    </p:titleStyle>
    <p:bodyStyle>
      <a:lvl1pPr algn="l" rtl="0" eaLnBrk="0" fontAlgn="base">
        <a:spcBef>
          <a:spcPct val="0"/>
        </a:spcBef>
        <a:spcAft>
          <a:spcPts val="1413"/>
        </a:spcAft>
        <a:defRPr lang="en-US" kern="1200">
          <a:solidFill>
            <a:srgbClr val="404040"/>
          </a:solidFill>
          <a:latin typeface="Century Gothic" pitchFamily="18"/>
          <a:ea typeface="Microsoft YaHei" pitchFamily="2"/>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icrosoft YaHei" pitchFamily="34" charset="-122"/>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icrosoft YaHei" pitchFamily="34" charset="-122"/>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icrosoft YaHei" pitchFamily="34" charset="-122"/>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icrosoft YaHei"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15361" name="Titre 1"/>
          <p:cNvSpPr txBox="1">
            <a:spLocks noGrp="1"/>
          </p:cNvSpPr>
          <p:nvPr>
            <p:ph type="title" idx="4294967295"/>
          </p:nvPr>
        </p:nvSpPr>
        <p:spPr>
          <a:xfrm>
            <a:off x="2533650" y="762000"/>
            <a:ext cx="8915400" cy="1833563"/>
          </a:xfrm>
        </p:spPr>
        <p:txBody>
          <a:bodyPr anchor="t"/>
          <a:lstStyle/>
          <a:p>
            <a:pPr algn="ctr" eaLnBrk="1"/>
            <a:r>
              <a:rPr sz="5400">
                <a:solidFill>
                  <a:schemeClr val="accent2"/>
                </a:solidFill>
                <a:latin typeface="Century Gothic" pitchFamily="34" charset="0"/>
                <a:ea typeface="Microsoft YaHei" pitchFamily="34" charset="-122"/>
              </a:rPr>
              <a:t>COMPAGNIE DES ARCHERS MACONNAIS</a:t>
            </a:r>
          </a:p>
        </p:txBody>
      </p:sp>
      <p:sp>
        <p:nvSpPr>
          <p:cNvPr id="3" name="Sous-titre 2"/>
          <p:cNvSpPr txBox="1">
            <a:spLocks noGrp="1"/>
          </p:cNvSpPr>
          <p:nvPr>
            <p:ph type="subTitle" idx="4294967295"/>
          </p:nvPr>
        </p:nvSpPr>
        <p:spPr>
          <a:xfrm>
            <a:off x="2798763" y="3656013"/>
            <a:ext cx="8385175" cy="1125537"/>
          </a:xfrm>
        </p:spPr>
        <p:txBody>
          <a:bodyPr lIns="90000" tIns="45000" rIns="90000" bIns="45000">
            <a:noAutofit/>
          </a:bodyPr>
          <a:lstStyle/>
          <a:p>
            <a:pPr eaLnBrk="1" fontAlgn="auto">
              <a:spcBef>
                <a:spcPts val="0"/>
              </a:spcBef>
              <a:spcAft>
                <a:spcPts val="0"/>
              </a:spcAft>
              <a:defRPr/>
            </a:pPr>
            <a:r>
              <a:rPr lang="fr-FR" sz="3600" dirty="0">
                <a:solidFill>
                  <a:schemeClr val="tx2">
                    <a:lumMod val="75000"/>
                  </a:schemeClr>
                </a:solidFill>
              </a:rPr>
              <a:t>Assemblée Générale 18 Janvier 2019</a:t>
            </a:r>
          </a:p>
          <a:p>
            <a:pPr eaLnBrk="1" fontAlgn="auto">
              <a:spcBef>
                <a:spcPts val="0"/>
              </a:spcBef>
              <a:spcAft>
                <a:spcPts val="0"/>
              </a:spcAft>
              <a:defRPr/>
            </a:pPr>
            <a:endParaRPr lang="fr-FR" sz="3600" dirty="0">
              <a:solidFill>
                <a:srgbClr val="178DBB"/>
              </a:solidFill>
            </a:endParaRPr>
          </a:p>
          <a:p>
            <a:pPr algn="ctr" eaLnBrk="1" fontAlgn="auto">
              <a:spcBef>
                <a:spcPts val="0"/>
              </a:spcBef>
              <a:spcAft>
                <a:spcPts val="0"/>
              </a:spcAft>
              <a:defRPr/>
            </a:pPr>
            <a:r>
              <a:rPr lang="fr-FR" sz="4800" b="1" dirty="0">
                <a:solidFill>
                  <a:schemeClr val="accent2"/>
                </a:solidFill>
              </a:rPr>
              <a:t>RAPPORT D'ACTIVITE</a:t>
            </a:r>
          </a:p>
          <a:p>
            <a:pPr eaLnBrk="1" fontAlgn="auto">
              <a:spcBef>
                <a:spcPts val="0"/>
              </a:spcBef>
              <a:spcAft>
                <a:spcPts val="0"/>
              </a:spcAft>
              <a:defRPr/>
            </a:pPr>
            <a:endParaRPr lang="fr-FR" sz="3600" dirty="0">
              <a:solidFill>
                <a:srgbClr val="178DBB"/>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txBox="1">
            <a:spLocks noGrp="1"/>
          </p:cNvSpPr>
          <p:nvPr>
            <p:ph type="title" idx="4294967295"/>
          </p:nvPr>
        </p:nvSpPr>
        <p:spPr>
          <a:xfrm>
            <a:off x="3278188" y="330200"/>
            <a:ext cx="8440737" cy="1281113"/>
          </a:xfrm>
        </p:spPr>
        <p:txBody>
          <a:bodyPr/>
          <a:lstStyle/>
          <a:p>
            <a:pPr eaLnBrk="1"/>
            <a:r>
              <a:rPr lang="de-DE" sz="3600" b="1" dirty="0">
                <a:solidFill>
                  <a:schemeClr val="accent2"/>
                </a:solidFill>
                <a:latin typeface="Century Gothic" pitchFamily="34" charset="0"/>
                <a:ea typeface="Microsoft YaHei" pitchFamily="34" charset="-122"/>
              </a:rPr>
              <a:t>LES RENCONTRES TRADITIONNELLES</a:t>
            </a:r>
            <a:endParaRPr sz="3600" b="1" dirty="0">
              <a:solidFill>
                <a:schemeClr val="accent2"/>
              </a:solidFill>
              <a:latin typeface="Century Gothic" pitchFamily="34" charset="0"/>
              <a:ea typeface="Microsoft YaHei" pitchFamily="34" charset="-122"/>
            </a:endParaRPr>
          </a:p>
        </p:txBody>
      </p:sp>
      <p:sp>
        <p:nvSpPr>
          <p:cNvPr id="33794" name="Espace réservé du contenu 2"/>
          <p:cNvSpPr txBox="1">
            <a:spLocks noGrp="1"/>
          </p:cNvSpPr>
          <p:nvPr>
            <p:ph type="body" idx="4294967295"/>
          </p:nvPr>
        </p:nvSpPr>
        <p:spPr>
          <a:xfrm>
            <a:off x="3278188" y="2133600"/>
            <a:ext cx="8577262" cy="4319588"/>
          </a:xfrm>
        </p:spPr>
        <p:txBody>
          <a:bodyPr/>
          <a:lstStyle/>
          <a:p>
            <a:pPr eaLnBrk="1">
              <a:lnSpc>
                <a:spcPct val="90000"/>
              </a:lnSpc>
            </a:pPr>
            <a:r>
              <a:rPr lang="de-DE" b="1" dirty="0">
                <a:solidFill>
                  <a:schemeClr val="accent2"/>
                </a:solidFill>
                <a:latin typeface="Century Gothic" pitchFamily="34" charset="0"/>
                <a:ea typeface="Microsoft YaHei" pitchFamily="34" charset="-122"/>
              </a:rPr>
              <a:t>Saint Sébastien</a:t>
            </a:r>
            <a:endParaRPr lang="fr-FR" dirty="0">
              <a:solidFill>
                <a:schemeClr val="accent2"/>
              </a:solidFill>
              <a:latin typeface="Century Gothic" pitchFamily="34" charset="0"/>
              <a:ea typeface="Microsoft YaHei" pitchFamily="34" charset="-122"/>
            </a:endParaRPr>
          </a:p>
          <a:p>
            <a:pPr eaLnBrk="1">
              <a:lnSpc>
                <a:spcPct val="90000"/>
              </a:lnSpc>
            </a:pPr>
            <a:r>
              <a:rPr lang="de-DE" dirty="0">
                <a:latin typeface="Century Gothic" pitchFamily="34" charset="0"/>
                <a:ea typeface="Microsoft YaHei" pitchFamily="34" charset="-122"/>
              </a:rPr>
              <a:t>Pour fêter le patron des archers, Saint Sebastien, les membre de la compagnie se sont retrouvés un après midi pour un tir ludique, cette année Mickael avait concocté un jeu autour du golf,</a:t>
            </a:r>
            <a:endParaRPr lang="fr-FR" dirty="0">
              <a:latin typeface="Century Gothic" pitchFamily="34" charset="0"/>
              <a:ea typeface="Microsoft YaHei" pitchFamily="34" charset="-122"/>
            </a:endParaRPr>
          </a:p>
          <a:p>
            <a:pPr eaLnBrk="1">
              <a:lnSpc>
                <a:spcPct val="90000"/>
              </a:lnSpc>
            </a:pPr>
            <a:r>
              <a:rPr lang="de-DE" dirty="0">
                <a:latin typeface="Century Gothic" pitchFamily="34" charset="0"/>
                <a:ea typeface="Microsoft YaHei" pitchFamily="34" charset="-122"/>
              </a:rPr>
              <a:t>Les régles étaient trés compliquées, la leçon a été retenue pour cette année.</a:t>
            </a:r>
            <a:endParaRPr lang="fr-FR" dirty="0">
              <a:latin typeface="Century Gothic" pitchFamily="34" charset="0"/>
              <a:ea typeface="Microsoft YaHei" pitchFamily="34" charset="-122"/>
            </a:endParaRPr>
          </a:p>
          <a:p>
            <a:pPr eaLnBrk="1">
              <a:lnSpc>
                <a:spcPct val="90000"/>
              </a:lnSpc>
            </a:pPr>
            <a:r>
              <a:rPr lang="de-DE" dirty="0">
                <a:latin typeface="Century Gothic" pitchFamily="34" charset="0"/>
                <a:ea typeface="Microsoft YaHei" pitchFamily="34" charset="-122"/>
              </a:rPr>
              <a:t>Le soir les membres, qui le souhaitaient, ont été dîner tous ensemble au restaurant</a:t>
            </a:r>
            <a:endParaRPr lang="fr-FR" dirty="0">
              <a:latin typeface="Century Gothic" pitchFamily="34" charset="0"/>
              <a:ea typeface="Microsoft YaHei" pitchFamily="34" charset="-122"/>
            </a:endParaRPr>
          </a:p>
          <a:p>
            <a:pPr eaLnBrk="1">
              <a:lnSpc>
                <a:spcPct val="90000"/>
              </a:lnSpc>
            </a:pPr>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eaLnBrk="1">
              <a:lnSpc>
                <a:spcPct val="90000"/>
              </a:lnSpc>
            </a:pPr>
            <a:r>
              <a:rPr lang="de-DE" b="1" dirty="0">
                <a:solidFill>
                  <a:schemeClr val="accent2"/>
                </a:solidFill>
                <a:latin typeface="Century Gothic" pitchFamily="34" charset="0"/>
                <a:ea typeface="Microsoft YaHei" pitchFamily="34" charset="-122"/>
              </a:rPr>
              <a:t>Tir du Roy</a:t>
            </a:r>
            <a:endParaRPr lang="fr-FR" dirty="0">
              <a:solidFill>
                <a:schemeClr val="accent2"/>
              </a:solidFill>
              <a:latin typeface="Century Gothic" pitchFamily="34" charset="0"/>
              <a:ea typeface="Microsoft YaHei" pitchFamily="34" charset="-122"/>
            </a:endParaRPr>
          </a:p>
          <a:p>
            <a:pPr eaLnBrk="1">
              <a:lnSpc>
                <a:spcPct val="90000"/>
              </a:lnSpc>
            </a:pPr>
            <a:r>
              <a:rPr lang="de-DE" dirty="0">
                <a:latin typeface="Century Gothic" pitchFamily="34" charset="0"/>
                <a:ea typeface="Microsoft YaHei" pitchFamily="34" charset="-122"/>
              </a:rPr>
              <a:t>Tir important dans les traditions du tir l'arc, ce tir permet au vainqueur d‘être le roy de la compagnie et lui donne l'honneur de représenter le club lors du tir du roy de ronde,</a:t>
            </a:r>
            <a:endParaRPr lang="fr-FR" dirty="0">
              <a:latin typeface="Century Gothic" pitchFamily="34" charset="0"/>
              <a:ea typeface="Microsoft YaHei" pitchFamily="34"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txBox="1">
            <a:spLocks noGrp="1"/>
          </p:cNvSpPr>
          <p:nvPr>
            <p:ph type="title" idx="4294967295"/>
          </p:nvPr>
        </p:nvSpPr>
        <p:spPr>
          <a:xfrm>
            <a:off x="3278188" y="330200"/>
            <a:ext cx="8440737" cy="1803400"/>
          </a:xfrm>
        </p:spPr>
        <p:txBody>
          <a:bodyPr/>
          <a:lstStyle/>
          <a:p>
            <a:pPr eaLnBrk="1"/>
            <a:r>
              <a:rPr lang="de-DE" sz="3200" b="1">
                <a:solidFill>
                  <a:schemeClr val="accent2"/>
                </a:solidFill>
                <a:latin typeface="Century Gothic" pitchFamily="34" charset="0"/>
                <a:ea typeface="Microsoft YaHei" pitchFamily="34" charset="-122"/>
              </a:rPr>
              <a:t>MANIFESTATIONS ORGANISÉES PAR LA COMPAGNIE</a:t>
            </a:r>
            <a:br>
              <a:rPr lang="fr-FR" sz="3200" b="1">
                <a:solidFill>
                  <a:schemeClr val="accent2"/>
                </a:solidFill>
                <a:latin typeface="Century Gothic" pitchFamily="34" charset="0"/>
                <a:ea typeface="Microsoft YaHei" pitchFamily="34" charset="-122"/>
              </a:rPr>
            </a:br>
            <a:r>
              <a:rPr lang="de-DE" sz="3200" b="1">
                <a:solidFill>
                  <a:schemeClr val="accent2"/>
                </a:solidFill>
                <a:latin typeface="Century Gothic" pitchFamily="34" charset="0"/>
                <a:ea typeface="Microsoft YaHei" pitchFamily="34" charset="-122"/>
              </a:rPr>
              <a:t>OU AUQUELLES LA COMPAGNIE  PARTICIPE</a:t>
            </a:r>
            <a:endParaRPr sz="3200" b="1">
              <a:solidFill>
                <a:schemeClr val="accent2"/>
              </a:solidFill>
              <a:latin typeface="Century Gothic" pitchFamily="34" charset="0"/>
              <a:ea typeface="Microsoft YaHei" pitchFamily="34" charset="-122"/>
            </a:endParaRPr>
          </a:p>
        </p:txBody>
      </p:sp>
      <p:sp>
        <p:nvSpPr>
          <p:cNvPr id="3" name="Espace réservé du contenu 2"/>
          <p:cNvSpPr txBox="1">
            <a:spLocks noGrp="1"/>
          </p:cNvSpPr>
          <p:nvPr>
            <p:ph type="body" idx="4294967295"/>
          </p:nvPr>
        </p:nvSpPr>
        <p:spPr>
          <a:xfrm>
            <a:off x="3278188" y="2133600"/>
            <a:ext cx="8577262" cy="4319588"/>
          </a:xfrm>
        </p:spPr>
        <p:txBody>
          <a:bodyPr/>
          <a:lstStyle/>
          <a:p>
            <a:pPr eaLnBrk="1"/>
            <a:r>
              <a:rPr lang="de-DE" b="1" dirty="0">
                <a:solidFill>
                  <a:schemeClr val="accent2"/>
                </a:solidFill>
                <a:latin typeface="Century Gothic" pitchFamily="34" charset="0"/>
                <a:ea typeface="Microsoft YaHei" pitchFamily="34" charset="-122"/>
              </a:rPr>
              <a:t>Participation à 123 Mâcon :</a:t>
            </a:r>
            <a:endParaRPr lang="fr-FR" dirty="0">
              <a:solidFill>
                <a:schemeClr val="accent2"/>
              </a:solidFill>
              <a:latin typeface="Century Gothic" pitchFamily="34" charset="0"/>
              <a:ea typeface="Microsoft YaHei" pitchFamily="34" charset="-122"/>
            </a:endParaRPr>
          </a:p>
          <a:p>
            <a:pPr eaLnBrk="1"/>
            <a:r>
              <a:rPr lang="de-DE" dirty="0">
                <a:latin typeface="Century Gothic" pitchFamily="34" charset="0"/>
                <a:ea typeface="Microsoft YaHei" pitchFamily="34" charset="-122"/>
              </a:rPr>
              <a:t>Les 09 et 10 septembre 2017, la compagnie a participé comme tous les ans au forum des associations organisé par la ville.</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Ce rendez vous annuel a pour but de faire connaitre la Compagnie </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eaLnBrk="1"/>
            <a:r>
              <a:rPr lang="de-DE" b="1" dirty="0">
                <a:solidFill>
                  <a:schemeClr val="accent2"/>
                </a:solidFill>
                <a:latin typeface="Century Gothic" pitchFamily="34" charset="0"/>
                <a:ea typeface="Microsoft YaHei" pitchFamily="34" charset="-122"/>
              </a:rPr>
              <a:t>Portes ouvertes :</a:t>
            </a:r>
            <a:endParaRPr lang="fr-FR" dirty="0">
              <a:solidFill>
                <a:schemeClr val="accent2"/>
              </a:solidFill>
              <a:latin typeface="Century Gothic" pitchFamily="34" charset="0"/>
              <a:ea typeface="Microsoft YaHei" pitchFamily="34" charset="-122"/>
            </a:endParaRPr>
          </a:p>
          <a:p>
            <a:pPr eaLnBrk="1"/>
            <a:r>
              <a:rPr lang="de-DE" dirty="0">
                <a:latin typeface="Century Gothic" pitchFamily="34" charset="0"/>
                <a:ea typeface="Microsoft YaHei" pitchFamily="34" charset="-122"/>
              </a:rPr>
              <a:t>Le samedi 16 et le dimanche 17 septembre 2017 la compagnie a organisé sa journée porte ouverte afin de faire découvrir notre sport aux personnes intéressées et de faire connaître nos installations.</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Près de 70 personnes ont participé a cette journée</a:t>
            </a:r>
            <a:endParaRPr lang="fr-FR" dirty="0">
              <a:latin typeface="Century Gothic" pitchFamily="34" charset="0"/>
              <a:ea typeface="Microsoft YaHei" pitchFamily="34" charset="-122"/>
            </a:endParaRPr>
          </a:p>
          <a:p>
            <a:pPr eaLnBrk="1">
              <a:spcBef>
                <a:spcPts val="1000"/>
              </a:spcBef>
              <a:spcAft>
                <a:spcPct val="0"/>
              </a:spcAft>
              <a:buClr>
                <a:srgbClr val="353535"/>
              </a:buClr>
              <a:buFont typeface="Wingdings 3" pitchFamily="18" charset="2"/>
              <a:buChar char=""/>
            </a:pPr>
            <a:endParaRPr dirty="0">
              <a:solidFill>
                <a:srgbClr val="333F50"/>
              </a:solidFill>
              <a:latin typeface="Century Gothic" pitchFamily="34" charset="0"/>
              <a:ea typeface="Microsoft YaHei" pitchFamily="34"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txBox="1">
            <a:spLocks noGrp="1"/>
          </p:cNvSpPr>
          <p:nvPr>
            <p:ph type="title" idx="4294967295"/>
          </p:nvPr>
        </p:nvSpPr>
        <p:spPr>
          <a:xfrm>
            <a:off x="3278188" y="330200"/>
            <a:ext cx="8440737" cy="1281113"/>
          </a:xfrm>
        </p:spPr>
        <p:txBody>
          <a:bodyPr/>
          <a:lstStyle/>
          <a:p>
            <a:pPr eaLnBrk="1"/>
            <a:r>
              <a:rPr lang="de-DE" sz="3600" b="1">
                <a:solidFill>
                  <a:schemeClr val="accent2"/>
                </a:solidFill>
                <a:latin typeface="Century Gothic" pitchFamily="34" charset="0"/>
                <a:ea typeface="Microsoft YaHei" pitchFamily="34" charset="-122"/>
              </a:rPr>
              <a:t>VIE COURANTE DE LA COMPAGNIE</a:t>
            </a:r>
            <a:endParaRPr sz="3600" b="1">
              <a:solidFill>
                <a:schemeClr val="accent2"/>
              </a:solidFill>
              <a:latin typeface="Century Gothic" pitchFamily="34" charset="0"/>
              <a:ea typeface="Microsoft YaHei" pitchFamily="34" charset="-122"/>
            </a:endParaRPr>
          </a:p>
        </p:txBody>
      </p:sp>
      <p:sp>
        <p:nvSpPr>
          <p:cNvPr id="3" name="Espace réservé du contenu 2"/>
          <p:cNvSpPr txBox="1">
            <a:spLocks noGrp="1"/>
          </p:cNvSpPr>
          <p:nvPr>
            <p:ph type="body" idx="4294967295"/>
          </p:nvPr>
        </p:nvSpPr>
        <p:spPr>
          <a:xfrm>
            <a:off x="3278188" y="2133600"/>
            <a:ext cx="8577262" cy="4319588"/>
          </a:xfrm>
        </p:spPr>
        <p:txBody>
          <a:bodyPr/>
          <a:lstStyle/>
          <a:p>
            <a:pPr eaLnBrk="1" fontAlgn="auto">
              <a:spcBef>
                <a:spcPts val="0"/>
              </a:spcBef>
              <a:spcAft>
                <a:spcPts val="1417"/>
              </a:spcAft>
              <a:defRPr/>
            </a:pPr>
            <a:r>
              <a:rPr lang="de-DE" dirty="0"/>
              <a:t>Travaux d‘entretien des installations :</a:t>
            </a:r>
            <a:endParaRPr lang="fr-FR" dirty="0"/>
          </a:p>
          <a:p>
            <a:pPr eaLnBrk="1" fontAlgn="auto">
              <a:spcBef>
                <a:spcPts val="0"/>
              </a:spcBef>
              <a:spcAft>
                <a:spcPts val="1417"/>
              </a:spcAft>
              <a:defRPr/>
            </a:pPr>
            <a:r>
              <a:rPr lang="de-DE" dirty="0"/>
              <a:t>Nettoyage de la salle de tir durant cet été</a:t>
            </a:r>
            <a:endParaRPr lang="fr-FR" dirty="0"/>
          </a:p>
          <a:p>
            <a:pPr eaLnBrk="1" fontAlgn="auto">
              <a:spcBef>
                <a:spcPts val="0"/>
              </a:spcBef>
              <a:spcAft>
                <a:spcPts val="1417"/>
              </a:spcAft>
              <a:defRPr/>
            </a:pPr>
            <a:r>
              <a:rPr lang="de-DE" dirty="0"/>
              <a:t> </a:t>
            </a:r>
            <a:endParaRPr lang="fr-FR" dirty="0"/>
          </a:p>
          <a:p>
            <a:pPr eaLnBrk="1" fontAlgn="auto">
              <a:spcBef>
                <a:spcPts val="0"/>
              </a:spcBef>
              <a:spcAft>
                <a:spcPts val="1417"/>
              </a:spcAft>
              <a:defRPr/>
            </a:pPr>
            <a:r>
              <a:rPr lang="de-DE" dirty="0"/>
              <a:t>Animation du site Internet (informations générales / concours /</a:t>
            </a:r>
            <a:endParaRPr lang="fr-FR" dirty="0"/>
          </a:p>
          <a:p>
            <a:pPr eaLnBrk="1" fontAlgn="auto">
              <a:spcBef>
                <a:spcPts val="0"/>
              </a:spcBef>
              <a:spcAft>
                <a:spcPts val="1417"/>
              </a:spcAft>
              <a:defRPr/>
            </a:pPr>
            <a:r>
              <a:rPr lang="de-DE" dirty="0"/>
              <a:t>résultats / Ecole d’arc... (http//archersmaconnais.fr)</a:t>
            </a:r>
          </a:p>
          <a:p>
            <a:pPr eaLnBrk="1" fontAlgn="auto">
              <a:spcBef>
                <a:spcPts val="0"/>
              </a:spcBef>
              <a:spcAft>
                <a:spcPts val="1417"/>
              </a:spcAft>
              <a:defRPr/>
            </a:pPr>
            <a:endParaRPr lang="fr-FR" dirty="0"/>
          </a:p>
          <a:p>
            <a:pPr eaLnBrk="1" fontAlgn="auto">
              <a:spcBef>
                <a:spcPts val="0"/>
              </a:spcBef>
              <a:spcAft>
                <a:spcPts val="1417"/>
              </a:spcAft>
              <a:defRPr/>
            </a:pPr>
            <a:r>
              <a:rPr lang="de-DE" dirty="0"/>
              <a:t> Mise à jour des tableaux d’affichage et d’information hebdomadaire.</a:t>
            </a:r>
            <a:endParaRPr lang="fr-FR" dirty="0"/>
          </a:p>
          <a:p>
            <a:pPr eaLnBrk="1" fontAlgn="auto">
              <a:spcBef>
                <a:spcPts val="0"/>
              </a:spcBef>
              <a:spcAft>
                <a:spcPts val="1417"/>
              </a:spcAft>
              <a:defRPr/>
            </a:pPr>
            <a:r>
              <a:rPr lang="de-DE" dirty="0"/>
              <a:t> Envois réguliers de mails</a:t>
            </a:r>
            <a:endParaRPr lang="fr-FR" dirty="0"/>
          </a:p>
          <a:p>
            <a:pPr eaLnBrk="1" fontAlgn="auto">
              <a:spcBef>
                <a:spcPts val="1001"/>
              </a:spcBef>
              <a:spcAft>
                <a:spcPts val="0"/>
              </a:spcAft>
              <a:buClr>
                <a:srgbClr val="353535"/>
              </a:buClr>
              <a:buFont typeface="Wingdings 3"/>
              <a:buChar char=""/>
              <a:defRPr/>
            </a:pPr>
            <a:endParaRPr dirty="0">
              <a:solidFill>
                <a:schemeClr val="tx2">
                  <a:lumMod val="75000"/>
                </a:schemeClr>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name="REMISE DES RÉSULTATS">
    <p:spTree>
      <p:nvGrpSpPr>
        <p:cNvPr id="1" name=""/>
        <p:cNvGrpSpPr/>
        <p:nvPr/>
      </p:nvGrpSpPr>
      <p:grpSpPr>
        <a:xfrm>
          <a:off x="0" y="0"/>
          <a:ext cx="0" cy="0"/>
          <a:chOff x="0" y="0"/>
          <a:chExt cx="0" cy="0"/>
        </a:xfrm>
      </p:grpSpPr>
      <p:sp>
        <p:nvSpPr>
          <p:cNvPr id="17409" name="Titre 1"/>
          <p:cNvSpPr txBox="1">
            <a:spLocks noGrp="1"/>
          </p:cNvSpPr>
          <p:nvPr>
            <p:ph type="title" idx="4294967295"/>
          </p:nvPr>
        </p:nvSpPr>
        <p:spPr>
          <a:xfrm>
            <a:off x="3278188" y="330200"/>
            <a:ext cx="8440737" cy="1281113"/>
          </a:xfrm>
        </p:spPr>
        <p:txBody>
          <a:bodyPr/>
          <a:lstStyle/>
          <a:p>
            <a:pPr eaLnBrk="1"/>
            <a:r>
              <a:rPr sz="3600" b="1">
                <a:solidFill>
                  <a:schemeClr val="accent2"/>
                </a:solidFill>
                <a:latin typeface="Century Gothic" pitchFamily="34" charset="0"/>
                <a:ea typeface="Microsoft YaHei" pitchFamily="34" charset="-122"/>
              </a:rPr>
              <a:t>PREAMBULE :</a:t>
            </a:r>
          </a:p>
        </p:txBody>
      </p:sp>
      <p:sp>
        <p:nvSpPr>
          <p:cNvPr id="3" name="Espace réservé du contenu 2"/>
          <p:cNvSpPr txBox="1">
            <a:spLocks noGrp="1"/>
          </p:cNvSpPr>
          <p:nvPr>
            <p:ph type="body" idx="4294967295"/>
          </p:nvPr>
        </p:nvSpPr>
        <p:spPr>
          <a:xfrm>
            <a:off x="3278188" y="1419225"/>
            <a:ext cx="8577262" cy="1681163"/>
          </a:xfrm>
        </p:spPr>
        <p:txBody>
          <a:bodyPr/>
          <a:lstStyle/>
          <a:p>
            <a:pPr eaLnBrk="1"/>
            <a:r>
              <a:rPr lang="de-DE" sz="1600" dirty="0">
                <a:latin typeface="Century Gothic" pitchFamily="34" charset="0"/>
                <a:ea typeface="Microsoft YaHei" pitchFamily="34" charset="-122"/>
              </a:rPr>
              <a:t>Ce </a:t>
            </a:r>
            <a:r>
              <a:rPr lang="de-DE" sz="1600" dirty="0" err="1">
                <a:latin typeface="Century Gothic" pitchFamily="34" charset="0"/>
                <a:ea typeface="Microsoft YaHei" pitchFamily="34" charset="-122"/>
              </a:rPr>
              <a:t>diaporama</a:t>
            </a:r>
            <a:r>
              <a:rPr lang="de-DE" sz="1600" dirty="0">
                <a:latin typeface="Century Gothic" pitchFamily="34" charset="0"/>
                <a:ea typeface="Microsoft YaHei" pitchFamily="34" charset="-122"/>
              </a:rPr>
              <a:t> a pour </a:t>
            </a:r>
            <a:r>
              <a:rPr lang="de-DE" sz="1600" dirty="0" err="1">
                <a:latin typeface="Century Gothic" pitchFamily="34" charset="0"/>
                <a:ea typeface="Microsoft YaHei" pitchFamily="34" charset="-122"/>
              </a:rPr>
              <a:t>objectif</a:t>
            </a:r>
            <a:r>
              <a:rPr lang="de-DE" sz="1600" dirty="0">
                <a:latin typeface="Century Gothic" pitchFamily="34" charset="0"/>
                <a:ea typeface="Microsoft YaHei" pitchFamily="34" charset="-122"/>
              </a:rPr>
              <a:t> de vous </a:t>
            </a:r>
            <a:r>
              <a:rPr lang="de-DE" sz="1600" dirty="0" err="1">
                <a:latin typeface="Century Gothic" pitchFamily="34" charset="0"/>
                <a:ea typeface="Microsoft YaHei" pitchFamily="34" charset="-122"/>
              </a:rPr>
              <a:t>présenter</a:t>
            </a:r>
            <a:r>
              <a:rPr lang="de-DE" sz="1600" dirty="0">
                <a:latin typeface="Century Gothic" pitchFamily="34" charset="0"/>
                <a:ea typeface="Microsoft YaHei" pitchFamily="34" charset="-122"/>
              </a:rPr>
              <a:t> l‘ensemble des </a:t>
            </a:r>
            <a:r>
              <a:rPr lang="de-DE" sz="1600" dirty="0" err="1">
                <a:latin typeface="Century Gothic" pitchFamily="34" charset="0"/>
                <a:ea typeface="Microsoft YaHei" pitchFamily="34" charset="-122"/>
              </a:rPr>
              <a:t>actions</a:t>
            </a:r>
            <a:r>
              <a:rPr lang="de-DE" sz="1600" dirty="0">
                <a:latin typeface="Century Gothic" pitchFamily="34" charset="0"/>
                <a:ea typeface="Microsoft YaHei" pitchFamily="34" charset="-122"/>
              </a:rPr>
              <a:t> et événement réalisés par la Compagnie des Archers </a:t>
            </a:r>
            <a:r>
              <a:rPr lang="de-DE" sz="1600" dirty="0" err="1">
                <a:latin typeface="Century Gothic" pitchFamily="34" charset="0"/>
                <a:ea typeface="Microsoft YaHei" pitchFamily="34" charset="-122"/>
              </a:rPr>
              <a:t>Maconnais</a:t>
            </a:r>
            <a:r>
              <a:rPr lang="de-DE" sz="1600" dirty="0">
                <a:latin typeface="Century Gothic" pitchFamily="34" charset="0"/>
                <a:ea typeface="Microsoft YaHei" pitchFamily="34" charset="-122"/>
              </a:rPr>
              <a:t> lors de la saison 2018 (du 1er septembre 2017 au 31 août 2018)</a:t>
            </a:r>
            <a:endParaRPr lang="fr-FR" sz="1600" dirty="0">
              <a:latin typeface="Century Gothic" pitchFamily="34" charset="0"/>
              <a:ea typeface="Microsoft YaHei" pitchFamily="34" charset="-122"/>
            </a:endParaRPr>
          </a:p>
          <a:p>
            <a:pPr eaLnBrk="1"/>
            <a:r>
              <a:rPr lang="de-DE" sz="1600" dirty="0">
                <a:latin typeface="Century Gothic" pitchFamily="34" charset="0"/>
                <a:ea typeface="Microsoft YaHei" pitchFamily="34" charset="-122"/>
              </a:rPr>
              <a:t> Ce </a:t>
            </a:r>
            <a:r>
              <a:rPr lang="de-DE" sz="1600" dirty="0" err="1">
                <a:latin typeface="Century Gothic" pitchFamily="34" charset="0"/>
                <a:ea typeface="Microsoft YaHei" pitchFamily="34" charset="-122"/>
              </a:rPr>
              <a:t>document</a:t>
            </a:r>
            <a:r>
              <a:rPr lang="de-DE" sz="1600" dirty="0">
                <a:latin typeface="Century Gothic" pitchFamily="34" charset="0"/>
                <a:ea typeface="Microsoft YaHei" pitchFamily="34" charset="-122"/>
              </a:rPr>
              <a:t> ne </a:t>
            </a:r>
            <a:r>
              <a:rPr lang="de-DE" sz="1600" dirty="0" err="1">
                <a:latin typeface="Century Gothic" pitchFamily="34" charset="0"/>
                <a:ea typeface="Microsoft YaHei" pitchFamily="34" charset="-122"/>
              </a:rPr>
              <a:t>traite</a:t>
            </a:r>
            <a:r>
              <a:rPr lang="de-DE" sz="1600" dirty="0">
                <a:latin typeface="Century Gothic" pitchFamily="34" charset="0"/>
                <a:ea typeface="Microsoft YaHei" pitchFamily="34" charset="-122"/>
              </a:rPr>
              <a:t> pas des résultats en </a:t>
            </a:r>
            <a:r>
              <a:rPr lang="de-DE" sz="1600" dirty="0" err="1">
                <a:latin typeface="Century Gothic" pitchFamily="34" charset="0"/>
                <a:ea typeface="Microsoft YaHei" pitchFamily="34" charset="-122"/>
              </a:rPr>
              <a:t>competition</a:t>
            </a:r>
            <a:r>
              <a:rPr lang="de-DE" sz="1600" dirty="0">
                <a:latin typeface="Century Gothic" pitchFamily="34" charset="0"/>
                <a:ea typeface="Microsoft YaHei" pitchFamily="34" charset="-122"/>
              </a:rPr>
              <a:t>, réalisés par nos archers, ce </a:t>
            </a:r>
            <a:r>
              <a:rPr lang="de-DE" sz="1600" dirty="0" err="1">
                <a:latin typeface="Century Gothic" pitchFamily="34" charset="0"/>
                <a:ea typeface="Microsoft YaHei" pitchFamily="34" charset="-122"/>
              </a:rPr>
              <a:t>point</a:t>
            </a:r>
            <a:r>
              <a:rPr lang="de-DE" sz="1600" dirty="0">
                <a:latin typeface="Century Gothic" pitchFamily="34" charset="0"/>
                <a:ea typeface="Microsoft YaHei" pitchFamily="34" charset="-122"/>
              </a:rPr>
              <a:t> est </a:t>
            </a:r>
            <a:r>
              <a:rPr lang="de-DE" sz="1600" dirty="0" err="1">
                <a:latin typeface="Century Gothic" pitchFamily="34" charset="0"/>
                <a:ea typeface="Microsoft YaHei" pitchFamily="34" charset="-122"/>
              </a:rPr>
              <a:t>abordé</a:t>
            </a:r>
            <a:r>
              <a:rPr lang="de-DE" sz="1600" dirty="0">
                <a:latin typeface="Century Gothic" pitchFamily="34" charset="0"/>
                <a:ea typeface="Microsoft YaHei" pitchFamily="34" charset="-122"/>
              </a:rPr>
              <a:t> dans le </a:t>
            </a:r>
            <a:r>
              <a:rPr lang="de-DE" sz="1600" dirty="0" err="1">
                <a:latin typeface="Century Gothic" pitchFamily="34" charset="0"/>
                <a:ea typeface="Microsoft YaHei" pitchFamily="34" charset="-122"/>
              </a:rPr>
              <a:t>bilan</a:t>
            </a:r>
            <a:r>
              <a:rPr lang="de-DE" sz="1600" dirty="0">
                <a:latin typeface="Century Gothic" pitchFamily="34" charset="0"/>
                <a:ea typeface="Microsoft YaHei" pitchFamily="34" charset="-122"/>
              </a:rPr>
              <a:t> </a:t>
            </a:r>
            <a:r>
              <a:rPr lang="de-DE" sz="1600" dirty="0" err="1">
                <a:latin typeface="Century Gothic" pitchFamily="34" charset="0"/>
                <a:ea typeface="Microsoft YaHei" pitchFamily="34" charset="-122"/>
              </a:rPr>
              <a:t>sportif</a:t>
            </a:r>
            <a:endParaRPr lang="fr-FR" sz="1600" dirty="0">
              <a:latin typeface="Century Gothic" pitchFamily="34" charset="0"/>
              <a:ea typeface="Microsoft YaHei" pitchFamily="34" charset="-122"/>
            </a:endParaRPr>
          </a:p>
          <a:p>
            <a:pPr eaLnBrk="1">
              <a:spcBef>
                <a:spcPts val="1000"/>
              </a:spcBef>
              <a:spcAft>
                <a:spcPct val="0"/>
              </a:spcAft>
              <a:buClr>
                <a:srgbClr val="353535"/>
              </a:buClr>
            </a:pPr>
            <a:endParaRPr dirty="0">
              <a:solidFill>
                <a:srgbClr val="333F50"/>
              </a:solidFill>
              <a:latin typeface="Century Gothic" pitchFamily="34" charset="0"/>
              <a:ea typeface="Microsoft YaHei" pitchFamily="34" charset="-122"/>
            </a:endParaRPr>
          </a:p>
        </p:txBody>
      </p:sp>
      <p:pic>
        <p:nvPicPr>
          <p:cNvPr id="17411" name="Image 3"/>
          <p:cNvPicPr>
            <a:picLocks noChangeAspect="1"/>
          </p:cNvPicPr>
          <p:nvPr/>
        </p:nvPicPr>
        <p:blipFill>
          <a:blip r:embed="rId3"/>
          <a:srcRect/>
          <a:stretch>
            <a:fillRect/>
          </a:stretch>
        </p:blipFill>
        <p:spPr bwMode="auto">
          <a:xfrm>
            <a:off x="3790950" y="2938463"/>
            <a:ext cx="7142163" cy="3716337"/>
          </a:xfrm>
          <a:prstGeom prst="rect">
            <a:avLst/>
          </a:prstGeom>
          <a:noFill/>
          <a:ln w="9525">
            <a:noFill/>
            <a:miter lim="800000"/>
            <a:headEnd/>
            <a:tailEnd/>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txBox="1">
            <a:spLocks noGrp="1"/>
          </p:cNvSpPr>
          <p:nvPr>
            <p:ph type="title" idx="4294967295"/>
          </p:nvPr>
        </p:nvSpPr>
        <p:spPr>
          <a:xfrm>
            <a:off x="3278188" y="330200"/>
            <a:ext cx="8440737" cy="1281113"/>
          </a:xfrm>
        </p:spPr>
        <p:txBody>
          <a:bodyPr/>
          <a:lstStyle/>
          <a:p>
            <a:pPr eaLnBrk="1"/>
            <a:r>
              <a:rPr lang="de-DE" sz="3600" b="1" dirty="0">
                <a:solidFill>
                  <a:schemeClr val="accent2"/>
                </a:solidFill>
                <a:latin typeface="Century Gothic" pitchFamily="34" charset="0"/>
                <a:ea typeface="Microsoft YaHei" pitchFamily="34" charset="-122"/>
              </a:rPr>
              <a:t>LES CONCOURS QUALIFICATIFS ORGANISÉS PAR LA COMPAGNIE</a:t>
            </a:r>
            <a:endParaRPr sz="3600" b="1" dirty="0">
              <a:solidFill>
                <a:schemeClr val="accent2"/>
              </a:solidFill>
              <a:latin typeface="Century Gothic" pitchFamily="34" charset="0"/>
              <a:ea typeface="Microsoft YaHei" pitchFamily="34" charset="-122"/>
            </a:endParaRPr>
          </a:p>
        </p:txBody>
      </p:sp>
      <p:sp>
        <p:nvSpPr>
          <p:cNvPr id="3" name="Espace réservé du contenu 2"/>
          <p:cNvSpPr txBox="1">
            <a:spLocks noGrp="1"/>
          </p:cNvSpPr>
          <p:nvPr>
            <p:ph type="body" idx="4294967295"/>
          </p:nvPr>
        </p:nvSpPr>
        <p:spPr>
          <a:xfrm>
            <a:off x="3278188" y="2133600"/>
            <a:ext cx="8577262" cy="4319588"/>
          </a:xfrm>
        </p:spPr>
        <p:txBody>
          <a:bodyPr/>
          <a:lstStyle/>
          <a:p>
            <a:pPr eaLnBrk="1"/>
            <a:r>
              <a:rPr lang="de-DE" dirty="0">
                <a:latin typeface="Century Gothic" pitchFamily="34" charset="0"/>
                <a:ea typeface="Microsoft YaHei" pitchFamily="34" charset="-122"/>
              </a:rPr>
              <a:t>Sur la saison écoulée (de début septembre 2017 à fin Aout 2018) la compagnie a organisé 8 compétitions officielles lors de 8 week-end.</a:t>
            </a:r>
            <a:endParaRPr lang="fr-FR" dirty="0">
              <a:latin typeface="Century Gothic" pitchFamily="34" charset="0"/>
              <a:ea typeface="Microsoft YaHei" pitchFamily="34" charset="-122"/>
            </a:endParaRPr>
          </a:p>
          <a:p>
            <a:pPr marL="971550" lvl="1" indent="-285750"/>
            <a:r>
              <a:rPr lang="de-DE" dirty="0"/>
              <a:t>2 concours en salle 2x18 m</a:t>
            </a:r>
            <a:endParaRPr lang="fr-FR" dirty="0"/>
          </a:p>
          <a:p>
            <a:pPr marL="971550" lvl="1" indent="-285750"/>
            <a:r>
              <a:rPr lang="de-DE" dirty="0"/>
              <a:t>1 concours de tir en extérieur 2x50m et 2x70m sur le même week end.</a:t>
            </a:r>
            <a:endParaRPr lang="fr-FR" dirty="0"/>
          </a:p>
          <a:p>
            <a:pPr marL="971550" lvl="1" indent="-285750"/>
            <a:r>
              <a:rPr lang="de-DE" dirty="0"/>
              <a:t>1 concours de tir en extérieur pour les jeunes</a:t>
            </a:r>
            <a:endParaRPr lang="fr-FR" dirty="0"/>
          </a:p>
          <a:p>
            <a:pPr marL="971550" lvl="1" indent="-285750"/>
            <a:r>
              <a:rPr lang="de-DE" dirty="0"/>
              <a:t>1 concours de tir beursault</a:t>
            </a:r>
            <a:endParaRPr lang="fr-FR" dirty="0"/>
          </a:p>
          <a:p>
            <a:pPr marL="971550" lvl="1" indent="-285750"/>
            <a:r>
              <a:rPr lang="de-DE" dirty="0"/>
              <a:t>et 1 concours du tir du bouquet organisé sur 3 week end,</a:t>
            </a:r>
            <a:endParaRPr lang="fr-FR" dirty="0"/>
          </a:p>
          <a:p>
            <a:pPr eaLnBrk="1"/>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Ci aprés le détail de chaque compétition officielle</a:t>
            </a:r>
            <a:endParaRPr dirty="0">
              <a:solidFill>
                <a:srgbClr val="333F50"/>
              </a:solidFill>
              <a:latin typeface="Century Gothic" pitchFamily="34" charset="0"/>
              <a:ea typeface="Microsoft YaHei" pitchFamily="34" charset="-122"/>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noGrp="1"/>
          </p:cNvSpPr>
          <p:nvPr>
            <p:ph type="body" idx="4294967295"/>
          </p:nvPr>
        </p:nvSpPr>
        <p:spPr>
          <a:xfrm>
            <a:off x="3278188" y="284163"/>
            <a:ext cx="8577262" cy="6169025"/>
          </a:xfrm>
        </p:spPr>
        <p:txBody>
          <a:bodyPr/>
          <a:lstStyle/>
          <a:p>
            <a:pPr eaLnBrk="1" fontAlgn="auto">
              <a:spcBef>
                <a:spcPts val="0"/>
              </a:spcBef>
              <a:spcAft>
                <a:spcPts val="1417"/>
              </a:spcAft>
              <a:defRPr/>
            </a:pPr>
            <a:r>
              <a:rPr lang="de-DE" b="1" dirty="0">
                <a:solidFill>
                  <a:schemeClr val="accent2"/>
                </a:solidFill>
              </a:rPr>
              <a:t>Tir qualificatif 2 x 18m en salle</a:t>
            </a:r>
            <a:endParaRPr lang="fr-FR" dirty="0">
              <a:solidFill>
                <a:schemeClr val="accent2"/>
              </a:solidFill>
            </a:endParaRPr>
          </a:p>
          <a:p>
            <a:pPr eaLnBrk="1" fontAlgn="auto">
              <a:spcBef>
                <a:spcPts val="0"/>
              </a:spcBef>
              <a:spcAft>
                <a:spcPts val="1417"/>
              </a:spcAft>
              <a:defRPr/>
            </a:pPr>
            <a:r>
              <a:rPr lang="de-DE" dirty="0"/>
              <a:t>Cette année, et pour la première fois la compagnie a organisé deux concours en salle, qualificatif pour le championnat de France 2X18 m</a:t>
            </a:r>
            <a:endParaRPr lang="fr-FR" dirty="0"/>
          </a:p>
          <a:p>
            <a:pPr eaLnBrk="1" fontAlgn="auto">
              <a:spcBef>
                <a:spcPts val="0"/>
              </a:spcBef>
              <a:spcAft>
                <a:spcPts val="1417"/>
              </a:spcAft>
              <a:defRPr/>
            </a:pPr>
            <a:r>
              <a:rPr lang="de-DE" b="1" u="sng" dirty="0"/>
              <a:t>Le premier en Octobre :</a:t>
            </a:r>
            <a:endParaRPr lang="fr-FR" u="sng" dirty="0"/>
          </a:p>
          <a:p>
            <a:pPr eaLnBrk="1" fontAlgn="auto">
              <a:spcBef>
                <a:spcPts val="0"/>
              </a:spcBef>
              <a:spcAft>
                <a:spcPts val="1417"/>
              </a:spcAft>
              <a:defRPr/>
            </a:pPr>
            <a:r>
              <a:rPr lang="de-DE" dirty="0"/>
              <a:t>(3 départs, le samedi aprés midi, le dimanche matin et le dimanche aprés midi)</a:t>
            </a:r>
            <a:endParaRPr lang="fr-FR" dirty="0"/>
          </a:p>
          <a:p>
            <a:pPr lvl="2" fontAlgn="auto">
              <a:spcAft>
                <a:spcPts val="0"/>
              </a:spcAft>
              <a:buFont typeface="Arial" panose="020B0604020202020204" pitchFamily="34" charset="0"/>
              <a:buChar char="•"/>
              <a:defRPr/>
            </a:pPr>
            <a:r>
              <a:rPr lang="de-DE" dirty="0">
                <a:ea typeface="+mn-ea"/>
              </a:rPr>
              <a:t>le samedi 14 et dimanche 15 octobre 2017</a:t>
            </a:r>
            <a:endParaRPr lang="fr-FR" dirty="0">
              <a:ea typeface="+mn-ea"/>
            </a:endParaRPr>
          </a:p>
          <a:p>
            <a:pPr lvl="2" fontAlgn="auto">
              <a:spcAft>
                <a:spcPts val="0"/>
              </a:spcAft>
              <a:buFont typeface="Arial" panose="020B0604020202020204" pitchFamily="34" charset="0"/>
              <a:buChar char="•"/>
              <a:defRPr/>
            </a:pPr>
            <a:r>
              <a:rPr lang="de-DE" dirty="0">
                <a:ea typeface="+mn-ea"/>
              </a:rPr>
              <a:t>nb d'archers participants : 77</a:t>
            </a:r>
            <a:endParaRPr lang="fr-FR" dirty="0">
              <a:ea typeface="+mn-ea"/>
            </a:endParaRPr>
          </a:p>
          <a:p>
            <a:pPr lvl="2" fontAlgn="auto">
              <a:spcAft>
                <a:spcPts val="0"/>
              </a:spcAft>
              <a:buFont typeface="Arial" panose="020B0604020202020204" pitchFamily="34" charset="0"/>
              <a:buChar char="•"/>
              <a:defRPr/>
            </a:pPr>
            <a:r>
              <a:rPr lang="de-DE" dirty="0">
                <a:ea typeface="+mn-ea"/>
              </a:rPr>
              <a:t>nb de clubs participants : 14</a:t>
            </a:r>
            <a:endParaRPr lang="fr-FR" dirty="0">
              <a:ea typeface="+mn-ea"/>
            </a:endParaRPr>
          </a:p>
          <a:p>
            <a:pPr eaLnBrk="1" fontAlgn="auto">
              <a:spcBef>
                <a:spcPts val="0"/>
              </a:spcBef>
              <a:spcAft>
                <a:spcPts val="1417"/>
              </a:spcAft>
              <a:defRPr/>
            </a:pPr>
            <a:r>
              <a:rPr lang="de-DE" dirty="0"/>
              <a:t> </a:t>
            </a:r>
          </a:p>
          <a:p>
            <a:pPr eaLnBrk="1" fontAlgn="auto">
              <a:spcBef>
                <a:spcPts val="0"/>
              </a:spcBef>
              <a:spcAft>
                <a:spcPts val="1417"/>
              </a:spcAft>
              <a:defRPr/>
            </a:pPr>
            <a:r>
              <a:rPr lang="de-DE" b="1" u="sng" dirty="0"/>
              <a:t>Le Deuxième en Décembre :</a:t>
            </a:r>
            <a:endParaRPr lang="fr-FR" u="sng" dirty="0"/>
          </a:p>
          <a:p>
            <a:pPr eaLnBrk="1" fontAlgn="auto">
              <a:spcBef>
                <a:spcPts val="0"/>
              </a:spcBef>
              <a:spcAft>
                <a:spcPts val="1417"/>
              </a:spcAft>
              <a:defRPr/>
            </a:pPr>
            <a:r>
              <a:rPr lang="de-DE" dirty="0"/>
              <a:t>(3 départs, le samedi aprés midi, le dimanche matin et le dimanche aprés midi)</a:t>
            </a:r>
            <a:endParaRPr lang="fr-FR" dirty="0"/>
          </a:p>
          <a:p>
            <a:pPr lvl="2" fontAlgn="auto">
              <a:spcAft>
                <a:spcPts val="0"/>
              </a:spcAft>
              <a:buFont typeface="Arial" panose="020B0604020202020204" pitchFamily="34" charset="0"/>
              <a:buChar char="•"/>
              <a:defRPr/>
            </a:pPr>
            <a:r>
              <a:rPr lang="de-DE" dirty="0">
                <a:ea typeface="+mn-ea"/>
              </a:rPr>
              <a:t>le samedi 02 et dimanche 03 décembre 2017</a:t>
            </a:r>
            <a:endParaRPr lang="fr-FR" dirty="0">
              <a:ea typeface="+mn-ea"/>
            </a:endParaRPr>
          </a:p>
          <a:p>
            <a:pPr lvl="2" fontAlgn="auto">
              <a:spcAft>
                <a:spcPts val="0"/>
              </a:spcAft>
              <a:buFont typeface="Arial" panose="020B0604020202020204" pitchFamily="34" charset="0"/>
              <a:buChar char="•"/>
              <a:defRPr/>
            </a:pPr>
            <a:r>
              <a:rPr lang="de-DE" dirty="0">
                <a:ea typeface="+mn-ea"/>
              </a:rPr>
              <a:t>nb d'archers participants : 132</a:t>
            </a:r>
            <a:endParaRPr lang="fr-FR" dirty="0">
              <a:ea typeface="+mn-ea"/>
            </a:endParaRPr>
          </a:p>
          <a:p>
            <a:pPr lvl="2" fontAlgn="auto">
              <a:spcAft>
                <a:spcPts val="0"/>
              </a:spcAft>
              <a:buFont typeface="Arial" panose="020B0604020202020204" pitchFamily="34" charset="0"/>
              <a:buChar char="•"/>
              <a:defRPr/>
            </a:pPr>
            <a:r>
              <a:rPr lang="de-DE" dirty="0">
                <a:ea typeface="+mn-ea"/>
              </a:rPr>
              <a:t>nb de clubs participants : 25</a:t>
            </a:r>
            <a:endParaRPr lang="en-US" dirty="0">
              <a:solidFill>
                <a:schemeClr val="tx2">
                  <a:lumMod val="75000"/>
                </a:schemeClr>
              </a:solidFill>
              <a:ea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noGrp="1"/>
          </p:cNvSpPr>
          <p:nvPr>
            <p:ph type="body" idx="4294967295"/>
          </p:nvPr>
        </p:nvSpPr>
        <p:spPr>
          <a:xfrm>
            <a:off x="3278188" y="1092200"/>
            <a:ext cx="8577262" cy="5360988"/>
          </a:xfrm>
        </p:spPr>
        <p:txBody>
          <a:bodyPr/>
          <a:lstStyle/>
          <a:p>
            <a:pPr eaLnBrk="1" fontAlgn="auto">
              <a:spcBef>
                <a:spcPts val="0"/>
              </a:spcBef>
              <a:spcAft>
                <a:spcPts val="1417"/>
              </a:spcAft>
              <a:defRPr/>
            </a:pPr>
            <a:r>
              <a:rPr lang="de-DE" b="1" dirty="0">
                <a:solidFill>
                  <a:schemeClr val="accent2"/>
                </a:solidFill>
              </a:rPr>
              <a:t>Tir qualificatif 2 x 50 m tir en extérieur</a:t>
            </a:r>
            <a:endParaRPr lang="fr-FR" dirty="0">
              <a:solidFill>
                <a:schemeClr val="accent2"/>
              </a:solidFill>
            </a:endParaRPr>
          </a:p>
          <a:p>
            <a:pPr lvl="2" fontAlgn="auto">
              <a:spcAft>
                <a:spcPts val="0"/>
              </a:spcAft>
              <a:buFont typeface="Arial" panose="020B0604020202020204" pitchFamily="34" charset="0"/>
              <a:buChar char="•"/>
              <a:defRPr/>
            </a:pPr>
            <a:r>
              <a:rPr lang="de-DE" dirty="0">
                <a:ea typeface="+mn-ea"/>
              </a:rPr>
              <a:t>le samedi 02 et dimanche 03 juin 2018</a:t>
            </a:r>
            <a:endParaRPr lang="fr-FR" dirty="0">
              <a:ea typeface="+mn-ea"/>
            </a:endParaRPr>
          </a:p>
          <a:p>
            <a:pPr lvl="2" fontAlgn="auto">
              <a:spcAft>
                <a:spcPts val="0"/>
              </a:spcAft>
              <a:buFont typeface="Arial" panose="020B0604020202020204" pitchFamily="34" charset="0"/>
              <a:buChar char="•"/>
              <a:defRPr/>
            </a:pPr>
            <a:r>
              <a:rPr lang="de-DE" dirty="0">
                <a:ea typeface="+mn-ea"/>
              </a:rPr>
              <a:t>nb d'archers participants : 46</a:t>
            </a:r>
            <a:endParaRPr lang="fr-FR" dirty="0">
              <a:ea typeface="+mn-ea"/>
            </a:endParaRPr>
          </a:p>
          <a:p>
            <a:pPr lvl="2" fontAlgn="auto">
              <a:spcAft>
                <a:spcPts val="0"/>
              </a:spcAft>
              <a:buFont typeface="Arial" panose="020B0604020202020204" pitchFamily="34" charset="0"/>
              <a:buChar char="•"/>
              <a:defRPr/>
            </a:pPr>
            <a:r>
              <a:rPr lang="de-DE" dirty="0">
                <a:ea typeface="+mn-ea"/>
              </a:rPr>
              <a:t>nb de clubs participants : 18</a:t>
            </a:r>
          </a:p>
          <a:p>
            <a:pPr lvl="2" fontAlgn="auto">
              <a:spcAft>
                <a:spcPts val="0"/>
              </a:spcAft>
              <a:buFont typeface="Arial" panose="020B0604020202020204" pitchFamily="34" charset="0"/>
              <a:buChar char="•"/>
              <a:defRPr/>
            </a:pPr>
            <a:endParaRPr lang="de-DE" dirty="0">
              <a:ea typeface="+mn-ea"/>
            </a:endParaRPr>
          </a:p>
          <a:p>
            <a:pPr eaLnBrk="1" fontAlgn="auto">
              <a:spcBef>
                <a:spcPts val="0"/>
              </a:spcBef>
              <a:spcAft>
                <a:spcPts val="1417"/>
              </a:spcAft>
              <a:defRPr/>
            </a:pPr>
            <a:r>
              <a:rPr lang="de-DE" b="1" dirty="0">
                <a:solidFill>
                  <a:schemeClr val="accent2"/>
                </a:solidFill>
              </a:rPr>
              <a:t>Tir qualificatif 2 x 70 m tir en extérieur</a:t>
            </a:r>
            <a:endParaRPr lang="fr-FR" dirty="0">
              <a:solidFill>
                <a:schemeClr val="accent2"/>
              </a:solidFill>
            </a:endParaRPr>
          </a:p>
          <a:p>
            <a:pPr lvl="2" fontAlgn="auto">
              <a:spcAft>
                <a:spcPts val="0"/>
              </a:spcAft>
              <a:buFont typeface="Arial" panose="020B0604020202020204" pitchFamily="34" charset="0"/>
              <a:buChar char="•"/>
              <a:defRPr/>
            </a:pPr>
            <a:r>
              <a:rPr lang="de-DE" dirty="0">
                <a:ea typeface="+mn-ea"/>
              </a:rPr>
              <a:t>le samedi 02 et dimanche 03 juin 2018</a:t>
            </a:r>
            <a:endParaRPr lang="fr-FR" dirty="0">
              <a:ea typeface="+mn-ea"/>
            </a:endParaRPr>
          </a:p>
          <a:p>
            <a:pPr lvl="2" fontAlgn="auto">
              <a:spcAft>
                <a:spcPts val="0"/>
              </a:spcAft>
              <a:buFont typeface="Arial" panose="020B0604020202020204" pitchFamily="34" charset="0"/>
              <a:buChar char="•"/>
              <a:defRPr/>
            </a:pPr>
            <a:r>
              <a:rPr lang="de-DE" dirty="0">
                <a:ea typeface="+mn-ea"/>
              </a:rPr>
              <a:t>nb d'archers participants : 64</a:t>
            </a:r>
            <a:endParaRPr lang="fr-FR" dirty="0">
              <a:ea typeface="+mn-ea"/>
            </a:endParaRPr>
          </a:p>
          <a:p>
            <a:pPr lvl="2" fontAlgn="auto">
              <a:spcAft>
                <a:spcPts val="0"/>
              </a:spcAft>
              <a:buFont typeface="Arial" panose="020B0604020202020204" pitchFamily="34" charset="0"/>
              <a:buChar char="•"/>
              <a:defRPr/>
            </a:pPr>
            <a:r>
              <a:rPr lang="de-DE" dirty="0">
                <a:ea typeface="+mn-ea"/>
              </a:rPr>
              <a:t>nb de clubs participants : 20</a:t>
            </a:r>
          </a:p>
          <a:p>
            <a:pPr marL="914400" lvl="2" indent="0" fontAlgn="auto">
              <a:spcAft>
                <a:spcPts val="0"/>
              </a:spcAft>
              <a:buFont typeface="Arial" panose="020B0604020202020204" pitchFamily="34" charset="0"/>
              <a:buNone/>
              <a:defRPr/>
            </a:pPr>
            <a:endParaRPr lang="fr-FR" dirty="0">
              <a:ea typeface="+mn-ea"/>
            </a:endParaRPr>
          </a:p>
          <a:p>
            <a:pPr eaLnBrk="1" fontAlgn="auto">
              <a:spcBef>
                <a:spcPts val="0"/>
              </a:spcBef>
              <a:spcAft>
                <a:spcPts val="1417"/>
              </a:spcAft>
              <a:defRPr/>
            </a:pPr>
            <a:r>
              <a:rPr lang="de-DE" dirty="0"/>
              <a:t>l'organisation sur le même week end permet à la compagnie de proposer les deux disciplines en même temps et permet ainsi de réunir 110 archers sur le week end.</a:t>
            </a:r>
          </a:p>
          <a:p>
            <a:pPr eaLnBrk="1" fontAlgn="auto">
              <a:spcBef>
                <a:spcPts val="0"/>
              </a:spcBef>
              <a:spcAft>
                <a:spcPts val="1417"/>
              </a:spcAft>
              <a:defRPr/>
            </a:pPr>
            <a:endParaRPr lang="fr-FR" dirty="0"/>
          </a:p>
          <a:p>
            <a:pPr lvl="2" fontAlgn="auto">
              <a:spcAft>
                <a:spcPts val="0"/>
              </a:spcAft>
              <a:buFont typeface="Arial" panose="020B0604020202020204" pitchFamily="34" charset="0"/>
              <a:buChar char="•"/>
              <a:defRPr/>
            </a:pPr>
            <a:endParaRPr lang="fr-FR" dirty="0">
              <a:ea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noGrp="1"/>
          </p:cNvSpPr>
          <p:nvPr>
            <p:ph type="body" idx="4294967295"/>
          </p:nvPr>
        </p:nvSpPr>
        <p:spPr>
          <a:xfrm>
            <a:off x="3278188" y="1438275"/>
            <a:ext cx="8577262" cy="5014913"/>
          </a:xfrm>
        </p:spPr>
        <p:txBody>
          <a:bodyPr/>
          <a:lstStyle/>
          <a:p>
            <a:pPr eaLnBrk="1" fontAlgn="auto">
              <a:spcBef>
                <a:spcPts val="0"/>
              </a:spcBef>
              <a:spcAft>
                <a:spcPts val="1417"/>
              </a:spcAft>
              <a:defRPr/>
            </a:pPr>
            <a:r>
              <a:rPr lang="de-DE" b="1" dirty="0">
                <a:solidFill>
                  <a:schemeClr val="accent2"/>
                </a:solidFill>
              </a:rPr>
              <a:t>Tir qualificatif 2 x 70 m tir en extérieur / FITA jeune</a:t>
            </a:r>
            <a:endParaRPr lang="fr-FR" dirty="0">
              <a:solidFill>
                <a:schemeClr val="accent2"/>
              </a:solidFill>
            </a:endParaRPr>
          </a:p>
          <a:p>
            <a:pPr lvl="2" fontAlgn="auto">
              <a:spcAft>
                <a:spcPts val="0"/>
              </a:spcAft>
              <a:buFont typeface="Arial" panose="020B0604020202020204" pitchFamily="34" charset="0"/>
              <a:buChar char="•"/>
              <a:defRPr/>
            </a:pPr>
            <a:r>
              <a:rPr lang="de-DE" dirty="0">
                <a:ea typeface="+mn-ea"/>
              </a:rPr>
              <a:t>le mercredi 06 juin 2018</a:t>
            </a:r>
            <a:endParaRPr lang="fr-FR" dirty="0">
              <a:ea typeface="+mn-ea"/>
            </a:endParaRPr>
          </a:p>
          <a:p>
            <a:pPr lvl="2" fontAlgn="auto">
              <a:spcAft>
                <a:spcPts val="0"/>
              </a:spcAft>
              <a:buFont typeface="Arial" panose="020B0604020202020204" pitchFamily="34" charset="0"/>
              <a:buChar char="•"/>
              <a:defRPr/>
            </a:pPr>
            <a:r>
              <a:rPr lang="de-DE" dirty="0">
                <a:ea typeface="+mn-ea"/>
              </a:rPr>
              <a:t>nb d'archers participants : 19</a:t>
            </a:r>
            <a:endParaRPr lang="fr-FR" dirty="0">
              <a:ea typeface="+mn-ea"/>
            </a:endParaRPr>
          </a:p>
          <a:p>
            <a:pPr lvl="2" fontAlgn="auto">
              <a:spcAft>
                <a:spcPts val="0"/>
              </a:spcAft>
              <a:buFont typeface="Arial" panose="020B0604020202020204" pitchFamily="34" charset="0"/>
              <a:buChar char="•"/>
              <a:defRPr/>
            </a:pPr>
            <a:r>
              <a:rPr lang="de-DE" dirty="0">
                <a:ea typeface="+mn-ea"/>
              </a:rPr>
              <a:t>nb de clubs participants : 4</a:t>
            </a:r>
          </a:p>
          <a:p>
            <a:pPr marL="914400" lvl="2" indent="0" fontAlgn="auto">
              <a:spcAft>
                <a:spcPts val="0"/>
              </a:spcAft>
              <a:buFont typeface="Arial" panose="020B0604020202020204" pitchFamily="34" charset="0"/>
              <a:buNone/>
              <a:defRPr/>
            </a:pPr>
            <a:endParaRPr lang="fr-FR" dirty="0">
              <a:ea typeface="+mn-ea"/>
            </a:endParaRPr>
          </a:p>
          <a:p>
            <a:pPr eaLnBrk="1" fontAlgn="auto">
              <a:spcBef>
                <a:spcPts val="0"/>
              </a:spcBef>
              <a:spcAft>
                <a:spcPts val="1417"/>
              </a:spcAft>
              <a:defRPr/>
            </a:pPr>
            <a:r>
              <a:rPr lang="de-DE" dirty="0"/>
              <a:t>Ce concours réalisé un mercredi est prioritairement, voir exclusivement, réservé au jeunes.</a:t>
            </a:r>
            <a:endParaRPr lang="fr-FR" dirty="0"/>
          </a:p>
          <a:p>
            <a:pPr eaLnBrk="1" fontAlgn="auto">
              <a:spcBef>
                <a:spcPts val="0"/>
              </a:spcBef>
              <a:spcAft>
                <a:spcPts val="1417"/>
              </a:spcAft>
              <a:defRPr/>
            </a:pPr>
            <a:endParaRPr lang="fr-FR" dirty="0"/>
          </a:p>
          <a:p>
            <a:pPr lvl="2" fontAlgn="auto">
              <a:spcAft>
                <a:spcPts val="0"/>
              </a:spcAft>
              <a:buFont typeface="Arial" panose="020B0604020202020204" pitchFamily="34" charset="0"/>
              <a:buChar char="•"/>
              <a:defRPr/>
            </a:pPr>
            <a:endParaRPr lang="fr-FR" dirty="0">
              <a:ea typeface="+mn-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u contenu 2"/>
          <p:cNvSpPr txBox="1">
            <a:spLocks noGrp="1"/>
          </p:cNvSpPr>
          <p:nvPr>
            <p:ph type="body" idx="4294967295"/>
          </p:nvPr>
        </p:nvSpPr>
        <p:spPr>
          <a:xfrm>
            <a:off x="3278188" y="284163"/>
            <a:ext cx="8577262" cy="6169025"/>
          </a:xfrm>
        </p:spPr>
        <p:txBody>
          <a:bodyPr/>
          <a:lstStyle/>
          <a:p>
            <a:pPr eaLnBrk="1"/>
            <a:r>
              <a:rPr lang="de-DE" b="1" dirty="0">
                <a:solidFill>
                  <a:schemeClr val="accent2"/>
                </a:solidFill>
                <a:latin typeface="Century Gothic" pitchFamily="34" charset="0"/>
                <a:ea typeface="Microsoft YaHei" pitchFamily="34" charset="-122"/>
              </a:rPr>
              <a:t>Tir Beursault</a:t>
            </a:r>
            <a:endParaRPr lang="fr-FR" dirty="0">
              <a:solidFill>
                <a:schemeClr val="accent2"/>
              </a:solidFill>
              <a:latin typeface="Century Gothic" pitchFamily="34" charset="0"/>
              <a:ea typeface="Microsoft YaHei" pitchFamily="34" charset="-122"/>
            </a:endParaRPr>
          </a:p>
          <a:p>
            <a:pPr lvl="2"/>
            <a:r>
              <a:rPr lang="de-DE" dirty="0"/>
              <a:t>le samedi 21 avril 2018</a:t>
            </a:r>
            <a:endParaRPr lang="fr-FR" dirty="0"/>
          </a:p>
          <a:p>
            <a:pPr lvl="2"/>
            <a:r>
              <a:rPr lang="de-DE" dirty="0"/>
              <a:t>nb d'archers participants : 30</a:t>
            </a:r>
            <a:endParaRPr lang="fr-FR" dirty="0"/>
          </a:p>
          <a:p>
            <a:pPr lvl="2"/>
            <a:r>
              <a:rPr lang="de-DE" dirty="0"/>
              <a:t>nb de clubs participants : 13</a:t>
            </a:r>
            <a:endParaRPr lang="fr-FR" dirty="0"/>
          </a:p>
          <a:p>
            <a:pPr eaLnBrk="1"/>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eaLnBrk="1"/>
            <a:r>
              <a:rPr lang="de-DE" b="1" dirty="0">
                <a:solidFill>
                  <a:schemeClr val="accent2"/>
                </a:solidFill>
                <a:latin typeface="Century Gothic" pitchFamily="34" charset="0"/>
                <a:ea typeface="Microsoft YaHei" pitchFamily="34" charset="-122"/>
              </a:rPr>
              <a:t>Tir du Bouquet</a:t>
            </a:r>
            <a:endParaRPr lang="fr-FR" dirty="0">
              <a:solidFill>
                <a:schemeClr val="accent2"/>
              </a:solidFill>
              <a:latin typeface="Century Gothic" pitchFamily="34" charset="0"/>
              <a:ea typeface="Microsoft YaHei" pitchFamily="34" charset="-122"/>
            </a:endParaRPr>
          </a:p>
          <a:p>
            <a:pPr eaLnBrk="1"/>
            <a:r>
              <a:rPr lang="de-DE" dirty="0">
                <a:latin typeface="Century Gothic" pitchFamily="34" charset="0"/>
                <a:ea typeface="Microsoft YaHei" pitchFamily="34" charset="-122"/>
              </a:rPr>
              <a:t>Cette année, et pour la première fois se sont déroulés dans les jeux d’arc sur tout le territoire français  le tir du bouquet provincial.</a:t>
            </a:r>
            <a:endParaRPr lang="fr-FR" dirty="0">
              <a:latin typeface="Century Gothic" pitchFamily="34" charset="0"/>
              <a:ea typeface="Microsoft YaHei" pitchFamily="34" charset="-122"/>
            </a:endParaRPr>
          </a:p>
          <a:p>
            <a:pPr eaLnBrk="1"/>
            <a:r>
              <a:rPr lang="de-DE" b="1" dirty="0">
                <a:latin typeface="Century Gothic" pitchFamily="34" charset="0"/>
                <a:ea typeface="Microsoft YaHei" pitchFamily="34" charset="-122"/>
              </a:rPr>
              <a:t>C'est sous la supervision de Gilles GAINOT que la Compagnie a participé a cette événement sur son jeux d'arc.</a:t>
            </a:r>
            <a:endParaRPr lang="fr-FR" dirty="0">
              <a:latin typeface="Century Gothic" pitchFamily="34" charset="0"/>
              <a:ea typeface="Microsoft YaHei" pitchFamily="34" charset="-122"/>
            </a:endParaRPr>
          </a:p>
          <a:p>
            <a:pPr lvl="2"/>
            <a:r>
              <a:rPr lang="de-DE" dirty="0"/>
              <a:t>trois week-</a:t>
            </a:r>
            <a:r>
              <a:rPr lang="de-DE" dirty="0" err="1"/>
              <a:t>ends</a:t>
            </a:r>
            <a:r>
              <a:rPr lang="de-DE" dirty="0"/>
              <a:t> (les 30/06 et 01/07 ; 11/08 et 12/08 ainsi que les 07/09 et 08/09)</a:t>
            </a:r>
            <a:endParaRPr lang="fr-FR" dirty="0"/>
          </a:p>
          <a:p>
            <a:pPr lvl="2"/>
            <a:r>
              <a:rPr lang="de-DE" dirty="0"/>
              <a:t>nb d'archers participants : 30 dont 7 de la Compagnie (notons la 7ème place de Eric BULLAND sur 131 archers au niveau national)</a:t>
            </a:r>
            <a:endParaRPr lang="fr-FR" dirty="0"/>
          </a:p>
          <a:p>
            <a:pPr lvl="2"/>
            <a:r>
              <a:rPr lang="de-DE" dirty="0"/>
              <a:t>nb de clubs participants : 9 dont 1 club de PARIS (compagnie des 3 </a:t>
            </a:r>
            <a:r>
              <a:rPr lang="de-DE" dirty="0" err="1"/>
              <a:t>lys</a:t>
            </a:r>
            <a:r>
              <a:rPr lang="de-DE" dirty="0"/>
              <a:t>) et 1 club de Chalon en champagne</a:t>
            </a:r>
            <a:endParaRPr lang="fr-FR" dirty="0"/>
          </a:p>
          <a:p>
            <a:pPr lvl="2"/>
            <a:endParaRPr lang="fr-FR"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txBox="1">
            <a:spLocks noGrp="1"/>
          </p:cNvSpPr>
          <p:nvPr>
            <p:ph type="title" idx="4294967295"/>
          </p:nvPr>
        </p:nvSpPr>
        <p:spPr>
          <a:xfrm>
            <a:off x="3278188" y="330200"/>
            <a:ext cx="8440737" cy="1281113"/>
          </a:xfrm>
        </p:spPr>
        <p:txBody>
          <a:bodyPr/>
          <a:lstStyle/>
          <a:p>
            <a:pPr eaLnBrk="1"/>
            <a:r>
              <a:rPr lang="de-DE" sz="3600" b="1" dirty="0">
                <a:solidFill>
                  <a:schemeClr val="accent2"/>
                </a:solidFill>
                <a:latin typeface="Century Gothic" pitchFamily="34" charset="0"/>
                <a:ea typeface="Microsoft YaHei" pitchFamily="34" charset="-122"/>
              </a:rPr>
              <a:t>LES RENCONTRES AMICALES</a:t>
            </a:r>
            <a:endParaRPr sz="3600" b="1" dirty="0">
              <a:solidFill>
                <a:schemeClr val="accent2"/>
              </a:solidFill>
              <a:latin typeface="Century Gothic" pitchFamily="34" charset="0"/>
              <a:ea typeface="Microsoft YaHei" pitchFamily="34" charset="-122"/>
            </a:endParaRPr>
          </a:p>
        </p:txBody>
      </p:sp>
      <p:sp>
        <p:nvSpPr>
          <p:cNvPr id="3" name="Espace réservé du contenu 2"/>
          <p:cNvSpPr txBox="1">
            <a:spLocks noGrp="1"/>
          </p:cNvSpPr>
          <p:nvPr>
            <p:ph type="body" idx="4294967295"/>
          </p:nvPr>
        </p:nvSpPr>
        <p:spPr>
          <a:xfrm>
            <a:off x="3278188" y="2133600"/>
            <a:ext cx="8577262" cy="4319588"/>
          </a:xfrm>
        </p:spPr>
        <p:txBody>
          <a:bodyPr/>
          <a:lstStyle/>
          <a:p>
            <a:pPr eaLnBrk="1"/>
            <a:r>
              <a:rPr lang="de-DE" b="1" dirty="0">
                <a:solidFill>
                  <a:schemeClr val="accent2"/>
                </a:solidFill>
                <a:latin typeface="Century Gothic" pitchFamily="34" charset="0"/>
                <a:ea typeface="Microsoft YaHei" pitchFamily="34" charset="-122"/>
              </a:rPr>
              <a:t>3D indoor</a:t>
            </a:r>
            <a:endParaRPr lang="fr-FR" dirty="0">
              <a:solidFill>
                <a:schemeClr val="accent2"/>
              </a:solidFill>
              <a:latin typeface="Century Gothic" pitchFamily="34" charset="0"/>
              <a:ea typeface="Microsoft YaHei" pitchFamily="34" charset="-122"/>
            </a:endParaRPr>
          </a:p>
          <a:p>
            <a:pPr eaLnBrk="1"/>
            <a:r>
              <a:rPr lang="de-DE" dirty="0">
                <a:latin typeface="Century Gothic" pitchFamily="34" charset="0"/>
                <a:ea typeface="Microsoft YaHei" pitchFamily="34" charset="-122"/>
              </a:rPr>
              <a:t>La Compagnie des Archers Mâconnais a organisé les 11 et 12 Novembre 2017 sa 4ème rencontre amicale 3D INDOOR.</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lvl="2"/>
            <a:r>
              <a:rPr lang="de-DE" dirty="0"/>
              <a:t>le samedi 11 et dimanche 12 novembre 2017</a:t>
            </a:r>
            <a:endParaRPr lang="fr-FR" dirty="0"/>
          </a:p>
          <a:p>
            <a:pPr lvl="2"/>
            <a:r>
              <a:rPr lang="de-DE" dirty="0"/>
              <a:t>nb d'archers participants : 229</a:t>
            </a:r>
            <a:endParaRPr lang="fr-FR" dirty="0"/>
          </a:p>
          <a:p>
            <a:pPr lvl="2"/>
            <a:r>
              <a:rPr lang="de-DE" dirty="0"/>
              <a:t>nb de clubs participants : 38</a:t>
            </a:r>
            <a:endParaRPr lang="fr-FR" dirty="0"/>
          </a:p>
          <a:p>
            <a:pPr eaLnBrk="1"/>
            <a:r>
              <a:rPr lang="de-DE" dirty="0">
                <a:latin typeface="Century Gothic" pitchFamily="34" charset="0"/>
                <a:ea typeface="Microsoft YaHei" pitchFamily="34" charset="-122"/>
              </a:rPr>
              <a:t> </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le succès de cette 4ème édition est à pondérer avec l‘édition de cette saison (2018 2019) qui a accueilli moins d'archers, le dimanche 11 novembre.</a:t>
            </a:r>
            <a:endParaRPr lang="fr-FR" dirty="0">
              <a:latin typeface="Century Gothic" pitchFamily="34" charset="0"/>
              <a:ea typeface="Microsoft YaHei" pitchFamily="34" charset="-122"/>
            </a:endParaRPr>
          </a:p>
          <a:p>
            <a:pPr eaLnBrk="1"/>
            <a:r>
              <a:rPr lang="de-DE" dirty="0">
                <a:latin typeface="Century Gothic" pitchFamily="34" charset="0"/>
                <a:ea typeface="Microsoft YaHei" pitchFamily="34" charset="-122"/>
              </a:rPr>
              <a:t> </a:t>
            </a:r>
            <a:endParaRPr dirty="0">
              <a:solidFill>
                <a:srgbClr val="333F50"/>
              </a:solidFill>
              <a:latin typeface="Century Gothic" pitchFamily="34" charset="0"/>
              <a:ea typeface="Microsoft YaHei" pitchFamily="34"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noGrp="1"/>
          </p:cNvSpPr>
          <p:nvPr>
            <p:ph type="body" idx="4294967295"/>
          </p:nvPr>
        </p:nvSpPr>
        <p:spPr>
          <a:xfrm>
            <a:off x="3278188" y="819150"/>
            <a:ext cx="8577262" cy="5634038"/>
          </a:xfrm>
        </p:spPr>
        <p:txBody>
          <a:bodyPr/>
          <a:lstStyle/>
          <a:p>
            <a:pPr eaLnBrk="1" fontAlgn="auto">
              <a:spcBef>
                <a:spcPts val="0"/>
              </a:spcBef>
              <a:spcAft>
                <a:spcPts val="1417"/>
              </a:spcAft>
              <a:defRPr/>
            </a:pPr>
            <a:r>
              <a:rPr lang="de-DE" dirty="0"/>
              <a:t> </a:t>
            </a:r>
            <a:endParaRPr lang="fr-FR" dirty="0"/>
          </a:p>
          <a:p>
            <a:pPr eaLnBrk="1" fontAlgn="auto">
              <a:spcBef>
                <a:spcPts val="0"/>
              </a:spcBef>
              <a:spcAft>
                <a:spcPts val="1417"/>
              </a:spcAft>
              <a:defRPr/>
            </a:pPr>
            <a:r>
              <a:rPr lang="de-DE" b="1" dirty="0">
                <a:solidFill>
                  <a:schemeClr val="accent2"/>
                </a:solidFill>
              </a:rPr>
              <a:t>Spécial jeune</a:t>
            </a:r>
            <a:endParaRPr lang="fr-FR" dirty="0">
              <a:solidFill>
                <a:schemeClr val="accent2"/>
              </a:solidFill>
            </a:endParaRPr>
          </a:p>
          <a:p>
            <a:pPr lvl="2" fontAlgn="auto">
              <a:spcAft>
                <a:spcPts val="0"/>
              </a:spcAft>
              <a:buFont typeface="Arial" panose="020B0604020202020204" pitchFamily="34" charset="0"/>
              <a:buChar char="•"/>
              <a:defRPr/>
            </a:pPr>
            <a:r>
              <a:rPr lang="de-DE" dirty="0">
                <a:ea typeface="+mn-ea"/>
              </a:rPr>
              <a:t>le samedi 07 avril 2018</a:t>
            </a:r>
            <a:endParaRPr lang="fr-FR" dirty="0">
              <a:ea typeface="+mn-ea"/>
            </a:endParaRPr>
          </a:p>
          <a:p>
            <a:pPr lvl="2" fontAlgn="auto">
              <a:spcAft>
                <a:spcPts val="0"/>
              </a:spcAft>
              <a:buFont typeface="Arial" panose="020B0604020202020204" pitchFamily="34" charset="0"/>
              <a:buChar char="•"/>
              <a:defRPr/>
            </a:pPr>
            <a:r>
              <a:rPr lang="de-DE" dirty="0">
                <a:ea typeface="+mn-ea"/>
              </a:rPr>
              <a:t>nb d'archers participants : 31</a:t>
            </a:r>
            <a:endParaRPr lang="fr-FR" dirty="0">
              <a:ea typeface="+mn-ea"/>
            </a:endParaRPr>
          </a:p>
          <a:p>
            <a:pPr lvl="2" fontAlgn="auto">
              <a:spcAft>
                <a:spcPts val="0"/>
              </a:spcAft>
              <a:buFont typeface="Arial" panose="020B0604020202020204" pitchFamily="34" charset="0"/>
              <a:buChar char="•"/>
              <a:defRPr/>
            </a:pPr>
            <a:r>
              <a:rPr lang="de-DE" dirty="0">
                <a:ea typeface="+mn-ea"/>
              </a:rPr>
              <a:t>nb de clubs participants : 6 (tous de Saône et Loire)</a:t>
            </a:r>
            <a:endParaRPr lang="fr-FR" dirty="0">
              <a:ea typeface="+mn-ea"/>
            </a:endParaRPr>
          </a:p>
          <a:p>
            <a:pPr eaLnBrk="1" fontAlgn="auto">
              <a:spcBef>
                <a:spcPts val="0"/>
              </a:spcBef>
              <a:spcAft>
                <a:spcPts val="1417"/>
              </a:spcAft>
              <a:defRPr/>
            </a:pPr>
            <a:r>
              <a:rPr lang="de-DE" dirty="0"/>
              <a:t> </a:t>
            </a:r>
            <a:endParaRPr lang="fr-FR" dirty="0"/>
          </a:p>
          <a:p>
            <a:pPr eaLnBrk="1" fontAlgn="auto">
              <a:spcBef>
                <a:spcPts val="0"/>
              </a:spcBef>
              <a:spcAft>
                <a:spcPts val="1417"/>
              </a:spcAft>
              <a:defRPr/>
            </a:pPr>
            <a:r>
              <a:rPr lang="de-DE" dirty="0"/>
              <a:t>L'objectif des rencontres "Spécial Jeunes" est la découverte et l'apprentissage de la compétition afin de préparer les jeunes archers au grand bain des compétitions fédérales.</a:t>
            </a:r>
            <a:endParaRPr lang="fr-FR" dirty="0"/>
          </a:p>
          <a:p>
            <a:pPr eaLnBrk="1" fontAlgn="auto">
              <a:spcBef>
                <a:spcPts val="0"/>
              </a:spcBef>
              <a:spcAft>
                <a:spcPts val="1417"/>
              </a:spcAft>
              <a:defRPr/>
            </a:pPr>
            <a:r>
              <a:rPr lang="de-DE" dirty="0"/>
              <a:t> </a:t>
            </a:r>
            <a:endParaRPr lang="fr-FR" dirty="0"/>
          </a:p>
          <a:p>
            <a:pPr eaLnBrk="1" fontAlgn="auto">
              <a:spcBef>
                <a:spcPts val="0"/>
              </a:spcBef>
              <a:spcAft>
                <a:spcPts val="1417"/>
              </a:spcAft>
              <a:defRPr/>
            </a:pPr>
            <a:r>
              <a:rPr lang="de-DE" b="1" dirty="0">
                <a:solidFill>
                  <a:schemeClr val="accent2"/>
                </a:solidFill>
              </a:rPr>
              <a:t>Rencontre débutant et sport adapté</a:t>
            </a:r>
            <a:endParaRPr lang="fr-FR" dirty="0">
              <a:solidFill>
                <a:schemeClr val="accent2"/>
              </a:solidFill>
            </a:endParaRPr>
          </a:p>
          <a:p>
            <a:pPr eaLnBrk="1" fontAlgn="auto">
              <a:spcBef>
                <a:spcPts val="0"/>
              </a:spcBef>
              <a:spcAft>
                <a:spcPts val="1417"/>
              </a:spcAft>
              <a:defRPr/>
            </a:pPr>
            <a:r>
              <a:rPr lang="de-DE" dirty="0"/>
              <a:t>Basée sur un 2x18m, cette rencontre n’est pas qualificative au classement national; elle est réservée aux archers ayant pris leur première licence sur la saison 2017, et disposant d’une licence compétition.</a:t>
            </a:r>
            <a:endParaRPr lang="fr-FR" dirty="0"/>
          </a:p>
          <a:p>
            <a:pPr eaLnBrk="1" fontAlgn="auto">
              <a:spcBef>
                <a:spcPts val="0"/>
              </a:spcBef>
              <a:spcAft>
                <a:spcPts val="1417"/>
              </a:spcAft>
              <a:defRPr/>
            </a:pPr>
            <a:r>
              <a:rPr lang="de-DE" dirty="0"/>
              <a:t> </a:t>
            </a:r>
            <a:endParaRPr lang="fr-FR" dirty="0"/>
          </a:p>
          <a:p>
            <a:pPr eaLnBrk="1" fontAlgn="auto">
              <a:spcBef>
                <a:spcPts val="1001"/>
              </a:spcBef>
              <a:spcAft>
                <a:spcPts val="0"/>
              </a:spcAft>
              <a:buClr>
                <a:srgbClr val="353535"/>
              </a:buClr>
              <a:buFont typeface="Wingdings 3"/>
              <a:buChar char=""/>
              <a:defRPr/>
            </a:pPr>
            <a:endParaRPr dirty="0">
              <a:solidFill>
                <a:schemeClr val="tx2">
                  <a:lumMod val="75000"/>
                </a:schemeClr>
              </a:solidFill>
            </a:endParaRPr>
          </a:p>
        </p:txBody>
      </p:sp>
    </p:spTree>
  </p:cSld>
  <p:clrMapOvr>
    <a:masterClrMapping/>
  </p:clrMapOvr>
  <p:transition spd="slow"/>
</p:sld>
</file>

<file path=ppt/theme/theme1.xml><?xml version="1.0" encoding="utf-8"?>
<a:theme xmlns:a="http://schemas.openxmlformats.org/drawingml/2006/main" name="Standard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529</Words>
  <Application>Microsoft Office PowerPoint</Application>
  <PresentationFormat>Personnalisé</PresentationFormat>
  <Paragraphs>116</Paragraphs>
  <Slides>12</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Century Gothic</vt:lpstr>
      <vt:lpstr>Times New Roman</vt:lpstr>
      <vt:lpstr>Wingdings 3</vt:lpstr>
      <vt:lpstr>Standard 1</vt:lpstr>
      <vt:lpstr>COMPAGNIE DES ARCHERS MACONNAIS</vt:lpstr>
      <vt:lpstr>PREAMBULE :</vt:lpstr>
      <vt:lpstr>LES CONCOURS QUALIFICATIFS ORGANISÉS PAR LA COMPAGNIE</vt:lpstr>
      <vt:lpstr>Présentation PowerPoint</vt:lpstr>
      <vt:lpstr>Présentation PowerPoint</vt:lpstr>
      <vt:lpstr>Présentation PowerPoint</vt:lpstr>
      <vt:lpstr>Présentation PowerPoint</vt:lpstr>
      <vt:lpstr>LES RENCONTRES AMICALES</vt:lpstr>
      <vt:lpstr>Présentation PowerPoint</vt:lpstr>
      <vt:lpstr>LES RENCONTRES TRADITIONNELLES</vt:lpstr>
      <vt:lpstr>MANIFESTATIONS ORGANISÉES PAR LA COMPAGNIE OU AUQUELLES LA COMPAGNIE  PARTICIPE</vt:lpstr>
      <vt:lpstr>VIE COURANTE DE LA COMPAGNIE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COMPAGNIE DES ARCHERS MACONNAIS</dc:title>
  <dc:creator>NEVERS MICKAEL</dc:creator>
  <cp:lastModifiedBy>gérard champion</cp:lastModifiedBy>
  <cp:revision>12</cp:revision>
  <dcterms:modified xsi:type="dcterms:W3CDTF">2019-01-10T10:18:20Z</dcterms:modified>
</cp:coreProperties>
</file>